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38" r:id="rId2"/>
    <p:sldId id="285" r:id="rId3"/>
    <p:sldId id="439" r:id="rId4"/>
    <p:sldId id="433" r:id="rId5"/>
    <p:sldId id="289" r:id="rId6"/>
    <p:sldId id="256" r:id="rId7"/>
    <p:sldId id="257" r:id="rId8"/>
    <p:sldId id="258" r:id="rId9"/>
    <p:sldId id="261" r:id="rId10"/>
    <p:sldId id="263" r:id="rId11"/>
    <p:sldId id="260" r:id="rId12"/>
    <p:sldId id="265" r:id="rId13"/>
    <p:sldId id="267" r:id="rId14"/>
    <p:sldId id="268" r:id="rId15"/>
    <p:sldId id="269" r:id="rId16"/>
    <p:sldId id="270" r:id="rId17"/>
    <p:sldId id="273" r:id="rId18"/>
    <p:sldId id="275" r:id="rId19"/>
    <p:sldId id="262" r:id="rId20"/>
    <p:sldId id="276" r:id="rId21"/>
    <p:sldId id="277" r:id="rId22"/>
    <p:sldId id="278" r:id="rId23"/>
    <p:sldId id="292" r:id="rId24"/>
    <p:sldId id="291" r:id="rId25"/>
    <p:sldId id="440" r:id="rId26"/>
    <p:sldId id="441" r:id="rId27"/>
    <p:sldId id="271" r:id="rId28"/>
    <p:sldId id="301" r:id="rId29"/>
  </p:sldIdLst>
  <p:sldSz cx="12192000" cy="6858000"/>
  <p:notesSz cx="6858000" cy="9144000"/>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9EBDE9-C893-4632-85C3-E3D19FA7C45F}">
          <p14:sldIdLst>
            <p14:sldId id="438"/>
            <p14:sldId id="285"/>
            <p14:sldId id="439"/>
            <p14:sldId id="433"/>
            <p14:sldId id="289"/>
            <p14:sldId id="256"/>
            <p14:sldId id="257"/>
            <p14:sldId id="258"/>
            <p14:sldId id="261"/>
            <p14:sldId id="263"/>
            <p14:sldId id="260"/>
            <p14:sldId id="265"/>
            <p14:sldId id="267"/>
            <p14:sldId id="268"/>
            <p14:sldId id="269"/>
            <p14:sldId id="270"/>
            <p14:sldId id="273"/>
            <p14:sldId id="275"/>
            <p14:sldId id="262"/>
            <p14:sldId id="276"/>
            <p14:sldId id="277"/>
            <p14:sldId id="278"/>
            <p14:sldId id="292"/>
            <p14:sldId id="291"/>
            <p14:sldId id="440"/>
            <p14:sldId id="441"/>
            <p14:sldId id="271"/>
            <p14:sldId id="3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4" autoAdjust="0"/>
    <p:restoredTop sz="95714" autoAdjust="0"/>
  </p:normalViewPr>
  <p:slideViewPr>
    <p:cSldViewPr snapToGrid="0">
      <p:cViewPr varScale="1">
        <p:scale>
          <a:sx n="119" d="100"/>
          <a:sy n="119" d="100"/>
        </p:scale>
        <p:origin x="49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B29B8-FEE1-4B62-97DE-55FB7DABA86D}" type="datetimeFigureOut">
              <a:rPr lang="nl-NL" smtClean="0"/>
              <a:t>7-5-2024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2BD91C-F5D7-4111-9202-F017DAFF7C96}" type="slidenum">
              <a:rPr lang="nl-NL" smtClean="0"/>
              <a:t>‹nr.›</a:t>
            </a:fld>
            <a:endParaRPr lang="nl-NL"/>
          </a:p>
        </p:txBody>
      </p:sp>
    </p:spTree>
    <p:extLst>
      <p:ext uri="{BB962C8B-B14F-4D97-AF65-F5344CB8AC3E}">
        <p14:creationId xmlns:p14="http://schemas.microsoft.com/office/powerpoint/2010/main" val="198381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B1529-E417-43A8-A3A5-5ED9BC751BBC}" type="datetimeFigureOut">
              <a:rPr lang="nl-NL" smtClean="0"/>
              <a:t>7-5-2024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E3877-A3D7-48CC-A131-AD9FC6DFA9C8}" type="slidenum">
              <a:rPr lang="nl-NL" smtClean="0"/>
              <a:t>‹nr.›</a:t>
            </a:fld>
            <a:endParaRPr lang="nl-NL"/>
          </a:p>
        </p:txBody>
      </p:sp>
    </p:spTree>
    <p:extLst>
      <p:ext uri="{BB962C8B-B14F-4D97-AF65-F5344CB8AC3E}">
        <p14:creationId xmlns:p14="http://schemas.microsoft.com/office/powerpoint/2010/main" val="140807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AE3877-A3D7-48CC-A131-AD9FC6DFA9C8}" type="slidenum">
              <a:rPr lang="nl-NL" smtClean="0"/>
              <a:t>1</a:t>
            </a:fld>
            <a:endParaRPr lang="nl-NL"/>
          </a:p>
        </p:txBody>
      </p:sp>
    </p:spTree>
    <p:extLst>
      <p:ext uri="{BB962C8B-B14F-4D97-AF65-F5344CB8AC3E}">
        <p14:creationId xmlns:p14="http://schemas.microsoft.com/office/powerpoint/2010/main" val="10328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2</a:t>
            </a:fld>
            <a:endParaRPr lang="nl-NL"/>
          </a:p>
        </p:txBody>
      </p:sp>
    </p:spTree>
    <p:extLst>
      <p:ext uri="{BB962C8B-B14F-4D97-AF65-F5344CB8AC3E}">
        <p14:creationId xmlns:p14="http://schemas.microsoft.com/office/powerpoint/2010/main" val="294932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4</a:t>
            </a:fld>
            <a:endParaRPr lang="nl-NL"/>
          </a:p>
        </p:txBody>
      </p:sp>
    </p:spTree>
    <p:extLst>
      <p:ext uri="{BB962C8B-B14F-4D97-AF65-F5344CB8AC3E}">
        <p14:creationId xmlns:p14="http://schemas.microsoft.com/office/powerpoint/2010/main" val="310753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lvl="0" indent="-285750" algn="l">
              <a:lnSpc>
                <a:spcPct val="150000"/>
              </a:lnSpc>
              <a:buFont typeface="Arial" panose="020B0604020202020204" pitchFamily="34" charset="0"/>
              <a:buChar char="•"/>
            </a:pPr>
            <a:r>
              <a:rPr lang="nl-NL" sz="1200" b="1" dirty="0">
                <a:solidFill>
                  <a:srgbClr val="0070C0"/>
                </a:solidFill>
              </a:rPr>
              <a:t>11 juni ALV SVN</a:t>
            </a:r>
          </a:p>
          <a:p>
            <a:pPr marL="285750" lvl="0" indent="-285750" algn="l">
              <a:lnSpc>
                <a:spcPct val="150000"/>
              </a:lnSpc>
              <a:buFont typeface="Arial" panose="020B0604020202020204" pitchFamily="34" charset="0"/>
              <a:buChar char="•"/>
            </a:pPr>
            <a:r>
              <a:rPr lang="nl-NL" sz="1200" b="1" dirty="0" err="1">
                <a:solidFill>
                  <a:srgbClr val="0070C0"/>
                </a:solidFill>
              </a:rPr>
              <a:t>Heafeart</a:t>
            </a:r>
            <a:r>
              <a:rPr lang="nl-NL" sz="1200" b="1" dirty="0">
                <a:solidFill>
                  <a:srgbClr val="0070C0"/>
                </a:solidFill>
              </a:rPr>
              <a:t> afspraken</a:t>
            </a:r>
          </a:p>
          <a:p>
            <a:pPr marL="285750" lvl="0" indent="-285750" algn="l">
              <a:lnSpc>
                <a:spcPct val="150000"/>
              </a:lnSpc>
              <a:buFont typeface="Arial" panose="020B0604020202020204" pitchFamily="34" charset="0"/>
              <a:buChar char="•"/>
            </a:pPr>
            <a:r>
              <a:rPr lang="nl-NL" sz="1200" b="1" dirty="0">
                <a:solidFill>
                  <a:srgbClr val="0070C0"/>
                </a:solidFill>
              </a:rPr>
              <a:t>Visplan uitreiking morgen</a:t>
            </a:r>
          </a:p>
          <a:p>
            <a:pPr marL="285750" lvl="0" indent="-285750" algn="l">
              <a:lnSpc>
                <a:spcPct val="150000"/>
              </a:lnSpc>
              <a:buFont typeface="Arial" panose="020B0604020202020204" pitchFamily="34" charset="0"/>
              <a:buChar char="•"/>
            </a:pPr>
            <a:r>
              <a:rPr lang="nl-NL" sz="1200" b="1" dirty="0" err="1">
                <a:solidFill>
                  <a:srgbClr val="0070C0"/>
                </a:solidFill>
              </a:rPr>
              <a:t>Wedstr</a:t>
            </a:r>
            <a:r>
              <a:rPr lang="nl-NL" sz="1200" b="1" dirty="0">
                <a:solidFill>
                  <a:srgbClr val="0070C0"/>
                </a:solidFill>
              </a:rPr>
              <a:t>; Susanne in WK selectie</a:t>
            </a:r>
          </a:p>
          <a:p>
            <a:pPr marL="285750" lvl="0" indent="-285750" algn="l">
              <a:lnSpc>
                <a:spcPct val="150000"/>
              </a:lnSpc>
              <a:buFont typeface="Arial" panose="020B0604020202020204" pitchFamily="34" charset="0"/>
              <a:buChar char="•"/>
            </a:pPr>
            <a:r>
              <a:rPr lang="nl-NL" sz="1200" b="1" dirty="0">
                <a:solidFill>
                  <a:srgbClr val="0070C0"/>
                </a:solidFill>
              </a:rPr>
              <a:t>Byt opnames</a:t>
            </a:r>
          </a:p>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5</a:t>
            </a:fld>
            <a:endParaRPr lang="nl-NL"/>
          </a:p>
        </p:txBody>
      </p:sp>
    </p:spTree>
    <p:extLst>
      <p:ext uri="{BB962C8B-B14F-4D97-AF65-F5344CB8AC3E}">
        <p14:creationId xmlns:p14="http://schemas.microsoft.com/office/powerpoint/2010/main" val="356506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27</a:t>
            </a:fld>
            <a:endParaRPr lang="nl-NL"/>
          </a:p>
        </p:txBody>
      </p:sp>
    </p:spTree>
    <p:extLst>
      <p:ext uri="{BB962C8B-B14F-4D97-AF65-F5344CB8AC3E}">
        <p14:creationId xmlns:p14="http://schemas.microsoft.com/office/powerpoint/2010/main" val="418592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hasCustomPrompt="1"/>
          </p:nvPr>
        </p:nvSpPr>
        <p:spPr>
          <a:xfrm>
            <a:off x="1" y="0"/>
            <a:ext cx="12191999" cy="6858001"/>
          </a:xfrm>
          <a:prstGeom prst="rect">
            <a:avLst/>
          </a:prstGeom>
          <a:solidFill>
            <a:schemeClr val="bg1">
              <a:lumMod val="95000"/>
            </a:schemeClr>
          </a:solidFill>
        </p:spPr>
        <p:txBody>
          <a:bodyPr wrap="square" bIns="216000" anchor="ctr">
            <a:noAutofit/>
          </a:bodyPr>
          <a:lstStyle>
            <a:lvl1pPr algn="ctr">
              <a:lnSpc>
                <a:spcPct val="250000"/>
              </a:lnSpc>
              <a:defRPr baseline="0"/>
            </a:lvl1pPr>
          </a:lstStyle>
          <a:p>
            <a:r>
              <a:rPr lang="nl-NL" dirty="0"/>
              <a:t>Klik hier op het icoon</a:t>
            </a:r>
          </a:p>
          <a:p>
            <a:r>
              <a:rPr lang="nl-NL" dirty="0"/>
              <a:t>een afbeelding in te voegen</a:t>
            </a:r>
          </a:p>
        </p:txBody>
      </p:sp>
      <p:sp>
        <p:nvSpPr>
          <p:cNvPr id="60" name="Tijdelijke aanduiding voor tekst 7"/>
          <p:cNvSpPr>
            <a:spLocks noGrp="1"/>
          </p:cNvSpPr>
          <p:nvPr>
            <p:ph type="body" sz="quarter" idx="17" hasCustomPrompt="1"/>
          </p:nvPr>
        </p:nvSpPr>
        <p:spPr>
          <a:xfrm>
            <a:off x="-18267524" y="-3789652"/>
            <a:ext cx="30459600" cy="32292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Niet verwijderen</a:t>
            </a:r>
          </a:p>
        </p:txBody>
      </p:sp>
      <p:sp>
        <p:nvSpPr>
          <p:cNvPr id="61" name="Tijdelijke aanduiding voor tekst 7"/>
          <p:cNvSpPr>
            <a:spLocks noGrp="1"/>
          </p:cNvSpPr>
          <p:nvPr>
            <p:ph type="body" sz="quarter" idx="18" hasCustomPrompt="1"/>
          </p:nvPr>
        </p:nvSpPr>
        <p:spPr>
          <a:xfrm>
            <a:off x="8638949" y="543695"/>
            <a:ext cx="3009600" cy="1843200"/>
          </a:xfrm>
          <a:blipFill>
            <a:blip r:embed="rId3"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1"/>
                </a:solidFill>
              </a:defRPr>
            </a:lvl1pPr>
          </a:lstStyle>
          <a:p>
            <a:pPr lvl="0"/>
            <a:r>
              <a:rPr lang="nl-NL" dirty="0"/>
              <a:t>Niet verwijderen</a:t>
            </a:r>
          </a:p>
        </p:txBody>
      </p:sp>
      <p:sp>
        <p:nvSpPr>
          <p:cNvPr id="2" name="Titel 1"/>
          <p:cNvSpPr>
            <a:spLocks noGrp="1"/>
          </p:cNvSpPr>
          <p:nvPr>
            <p:ph type="title" hasCustomPrompt="1"/>
          </p:nvPr>
        </p:nvSpPr>
        <p:spPr>
          <a:xfrm>
            <a:off x="531340" y="531341"/>
            <a:ext cx="7622060" cy="496565"/>
          </a:xfrm>
        </p:spPr>
        <p:txBody>
          <a:bodyPr/>
          <a:lstStyle>
            <a:lvl1pPr>
              <a:defRPr>
                <a:solidFill>
                  <a:schemeClr val="tx2"/>
                </a:solidFill>
              </a:defRPr>
            </a:lvl1pPr>
          </a:lstStyle>
          <a:p>
            <a:r>
              <a:rPr lang="nl-NL" dirty="0"/>
              <a:t>Titel </a:t>
            </a:r>
          </a:p>
        </p:txBody>
      </p:sp>
      <p:sp>
        <p:nvSpPr>
          <p:cNvPr id="62" name="Tijdelijke aanduiding voor tekst 7"/>
          <p:cNvSpPr>
            <a:spLocks noGrp="1"/>
          </p:cNvSpPr>
          <p:nvPr>
            <p:ph type="body" sz="quarter" idx="13" hasCustomPrompt="1"/>
          </p:nvPr>
        </p:nvSpPr>
        <p:spPr>
          <a:xfrm>
            <a:off x="531340" y="951113"/>
            <a:ext cx="11141674" cy="284560"/>
          </a:xfrm>
        </p:spPr>
        <p:txBody>
          <a:bodyPr>
            <a:noAutofit/>
          </a:bodyPr>
          <a:lstStyle>
            <a:lvl1pPr>
              <a:defRPr sz="1800" b="1">
                <a:solidFill>
                  <a:srgbClr val="FF0000"/>
                </a:solidFill>
              </a:defRPr>
            </a:lvl1pPr>
          </a:lstStyle>
          <a:p>
            <a:pPr lvl="0"/>
            <a:r>
              <a:rPr lang="nl-NL" dirty="0"/>
              <a:t>Naam | Datum</a:t>
            </a:r>
          </a:p>
        </p:txBody>
      </p:sp>
      <p:sp>
        <p:nvSpPr>
          <p:cNvPr id="78" name="Rechthoek 77"/>
          <p:cNvSpPr/>
          <p:nvPr userDrawn="1"/>
        </p:nvSpPr>
        <p:spPr>
          <a:xfrm>
            <a:off x="9003323" y="-446643"/>
            <a:ext cx="3188677"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TITEL SLIDE</a:t>
            </a:r>
          </a:p>
        </p:txBody>
      </p:sp>
      <p:grpSp>
        <p:nvGrpSpPr>
          <p:cNvPr id="118" name="Groep 117"/>
          <p:cNvGrpSpPr/>
          <p:nvPr userDrawn="1"/>
        </p:nvGrpSpPr>
        <p:grpSpPr>
          <a:xfrm>
            <a:off x="12446162" y="-5444"/>
            <a:ext cx="2704546" cy="6868888"/>
            <a:chOff x="12446162" y="-5444"/>
            <a:chExt cx="2704546" cy="6868888"/>
          </a:xfrm>
        </p:grpSpPr>
        <p:grpSp>
          <p:nvGrpSpPr>
            <p:cNvPr id="80" name="Instructie afbeelding B"/>
            <p:cNvGrpSpPr/>
            <p:nvPr userDrawn="1"/>
          </p:nvGrpSpPr>
          <p:grpSpPr>
            <a:xfrm>
              <a:off x="12446162" y="-5444"/>
              <a:ext cx="2704546" cy="6868888"/>
              <a:chOff x="12470972" y="-5444"/>
              <a:chExt cx="2704546" cy="6868888"/>
            </a:xfrm>
          </p:grpSpPr>
          <p:sp>
            <p:nvSpPr>
              <p:cNvPr id="97"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98"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99"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00"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01"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02"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103"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104"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105"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06"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107"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08"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109" name="Groep 127"/>
              <p:cNvGrpSpPr/>
              <p:nvPr/>
            </p:nvGrpSpPr>
            <p:grpSpPr>
              <a:xfrm>
                <a:off x="12483705" y="3495180"/>
                <a:ext cx="1114138" cy="297656"/>
                <a:chOff x="13560784" y="3471416"/>
                <a:chExt cx="1114138" cy="297656"/>
              </a:xfrm>
            </p:grpSpPr>
            <p:sp>
              <p:nvSpPr>
                <p:cNvPr id="110"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111"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112"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pic>
          <p:nvPicPr>
            <p:cNvPr id="114" name="Afbeelding 1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2457035" y="5214304"/>
              <a:ext cx="2371725" cy="1343025"/>
            </a:xfrm>
            <a:prstGeom prst="rect">
              <a:avLst/>
            </a:prstGeom>
          </p:spPr>
        </p:pic>
        <p:grpSp>
          <p:nvGrpSpPr>
            <p:cNvPr id="82" name="Groep 74"/>
            <p:cNvGrpSpPr/>
            <p:nvPr userDrawn="1"/>
          </p:nvGrpSpPr>
          <p:grpSpPr>
            <a:xfrm>
              <a:off x="13386896" y="6137670"/>
              <a:ext cx="1750842" cy="564707"/>
              <a:chOff x="13098875" y="6031678"/>
              <a:chExt cx="1969277" cy="635161"/>
            </a:xfrm>
          </p:grpSpPr>
          <p:sp>
            <p:nvSpPr>
              <p:cNvPr id="83"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84" name="Groep 76"/>
              <p:cNvGrpSpPr/>
              <p:nvPr/>
            </p:nvGrpSpPr>
            <p:grpSpPr>
              <a:xfrm>
                <a:off x="13098875" y="6031679"/>
                <a:ext cx="1969277" cy="542924"/>
                <a:chOff x="13164976" y="6054428"/>
                <a:chExt cx="1969277" cy="542924"/>
              </a:xfrm>
            </p:grpSpPr>
            <p:sp>
              <p:nvSpPr>
                <p:cNvPr id="87"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88" name="Groep 80"/>
                <p:cNvGrpSpPr/>
                <p:nvPr/>
              </p:nvGrpSpPr>
              <p:grpSpPr>
                <a:xfrm>
                  <a:off x="13214777" y="6112607"/>
                  <a:ext cx="145227" cy="129517"/>
                  <a:chOff x="12287399" y="5999447"/>
                  <a:chExt cx="194830" cy="173755"/>
                </a:xfrm>
              </p:grpSpPr>
              <p:sp>
                <p:nvSpPr>
                  <p:cNvPr id="91"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2"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3"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4"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5"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6"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89"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90"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85"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8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7576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45833E-6 -3.7037E-7 L 1.49597 0.53634 " pathEditMode="relative" rAng="0" ptsTypes="AA">
                                      <p:cBhvr>
                                        <p:cTn id="6" dur="2500" fill="hold"/>
                                        <p:tgtEl>
                                          <p:spTgt spid="60"/>
                                        </p:tgtEl>
                                        <p:attrNameLst>
                                          <p:attrName>ppt_x</p:attrName>
                                          <p:attrName>ppt_y</p:attrName>
                                        </p:attrNameLst>
                                      </p:cBhvr>
                                      <p:rCtr x="74792" y="26829"/>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Effect transition="in" filter="fade">
                                      <p:cBhvr>
                                        <p:cTn id="13" dur="750"/>
                                        <p:tgtEl>
                                          <p:spTgt spid="62">
                                            <p:txEl>
                                              <p:pRg st="0" end="0"/>
                                            </p:txEl>
                                          </p:spTgt>
                                        </p:tgtEl>
                                      </p:cBhvr>
                                    </p:animEffect>
                                  </p:childTnLst>
                                </p:cTn>
                              </p:par>
                            </p:childTnLst>
                          </p:cTn>
                        </p:par>
                        <p:par>
                          <p:cTn id="14" fill="hold">
                            <p:stCondLst>
                              <p:cond delay="3250"/>
                            </p:stCondLst>
                            <p:childTnLst>
                              <p:par>
                                <p:cTn id="15" presetID="10" presetClass="entr" presetSubtype="0" fill="hold" grpId="0" nodeType="afterEffect">
                                  <p:stCondLst>
                                    <p:cond delay="0"/>
                                  </p:stCondLst>
                                  <p:childTnLst>
                                    <p:set>
                                      <p:cBhvr>
                                        <p:cTn id="16" dur="1" fill="hold">
                                          <p:stCondLst>
                                            <p:cond delay="0"/>
                                          </p:stCondLst>
                                        </p:cTn>
                                        <p:tgtEl>
                                          <p:spTgt spid="61">
                                            <p:bg/>
                                          </p:spTgt>
                                        </p:tgtEl>
                                        <p:attrNameLst>
                                          <p:attrName>style.visibility</p:attrName>
                                        </p:attrNameLst>
                                      </p:cBhvr>
                                      <p:to>
                                        <p:strVal val="visible"/>
                                      </p:to>
                                    </p:set>
                                    <p:animEffect transition="in" filter="fade">
                                      <p:cBhvr>
                                        <p:cTn id="17" dur="750"/>
                                        <p:tgtEl>
                                          <p:spTgt spid="61">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xEl>
                                              <p:pRg st="0" end="0"/>
                                            </p:txEl>
                                          </p:spTgt>
                                        </p:tgtEl>
                                        <p:attrNameLst>
                                          <p:attrName>style.visibility</p:attrName>
                                        </p:attrNameLst>
                                      </p:cBhvr>
                                      <p:to>
                                        <p:strVal val="visible"/>
                                      </p:to>
                                    </p:set>
                                    <p:animEffect transition="in" filter="fade">
                                      <p:cBhvr>
                                        <p:cTn id="20" dur="75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tmplLst>
          <p:tmpl>
            <p:tnLst>
              <p:par>
                <p:cTn presetID="35" presetClass="path" presetSubtype="0" accel="50000" decel="50000" fill="hold" nodeType="withEffect">
                  <p:stCondLst>
                    <p:cond delay="0"/>
                  </p:stCondLst>
                  <p:childTnLst>
                    <p:animMotion origin="layout" path="M -1.45833E-6 -3.7037E-7 L 1.49597 0.53634 " pathEditMode="relative" rAng="0" ptsTypes="AA">
                      <p:cBhvr>
                        <p:cTn dur="2500" fill="hold"/>
                        <p:tgtEl>
                          <p:spTgt spid="60"/>
                        </p:tgtEl>
                        <p:attrNameLst>
                          <p:attrName>ppt_x</p:attrName>
                          <p:attrName>ppt_y</p:attrName>
                        </p:attrNameLst>
                      </p:cBhvr>
                      <p:rCtr x="74792" y="26829"/>
                    </p:animMotion>
                  </p:childTnLst>
                </p:cTn>
              </p:par>
            </p:tnLst>
          </p:tmpl>
        </p:tmplLst>
      </p:bldP>
      <p:bldP spid="61" grpId="0" uiExpand="1" build="p" animBg="1">
        <p:tmplLst>
          <p:tmpl>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2" grpId="0"/>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0% Video">
    <p:spTree>
      <p:nvGrpSpPr>
        <p:cNvPr id="1" name=""/>
        <p:cNvGrpSpPr/>
        <p:nvPr/>
      </p:nvGrpSpPr>
      <p:grpSpPr>
        <a:xfrm>
          <a:off x="0" y="0"/>
          <a:ext cx="0" cy="0"/>
          <a:chOff x="0" y="0"/>
          <a:chExt cx="0" cy="0"/>
        </a:xfrm>
      </p:grpSpPr>
      <p:sp>
        <p:nvSpPr>
          <p:cNvPr id="11" name="Tijdelijke aanduiding voor media 10"/>
          <p:cNvSpPr>
            <a:spLocks noGrp="1"/>
          </p:cNvSpPr>
          <p:nvPr>
            <p:ph type="media" sz="quarter" idx="17" hasCustomPrompt="1"/>
          </p:nvPr>
        </p:nvSpPr>
        <p:spPr>
          <a:xfrm>
            <a:off x="0" y="0"/>
            <a:ext cx="12192000" cy="6858001"/>
          </a:xfrm>
          <a:prstGeom prst="rect">
            <a:avLst/>
          </a:prstGeom>
          <a:solidFill>
            <a:schemeClr val="bg1">
              <a:lumMod val="95000"/>
            </a:schemeClr>
          </a:solidFill>
        </p:spPr>
        <p:txBody>
          <a:bodyPr wrap="square" bIns="324000" anchor="ctr">
            <a:noAutofit/>
          </a:bodyPr>
          <a:lstStyle>
            <a:lvl1pPr algn="ctr">
              <a:lnSpc>
                <a:spcPct val="300000"/>
              </a:lnSpc>
              <a:defRPr/>
            </a:lvl1pPr>
          </a:lstStyle>
          <a:p>
            <a:r>
              <a:rPr lang="nl-NL" dirty="0"/>
              <a:t>Klik hier op het icoon</a:t>
            </a:r>
            <a:br>
              <a:rPr lang="nl-NL" dirty="0"/>
            </a:br>
            <a:r>
              <a:rPr lang="nl-NL" dirty="0"/>
              <a:t>een video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sp>
        <p:nvSpPr>
          <p:cNvPr id="15" name="Rechthoek 14"/>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VIDEO</a:t>
            </a:r>
          </a:p>
        </p:txBody>
      </p:sp>
      <p:grpSp>
        <p:nvGrpSpPr>
          <p:cNvPr id="16" name="Groep 15"/>
          <p:cNvGrpSpPr/>
          <p:nvPr userDrawn="1"/>
        </p:nvGrpSpPr>
        <p:grpSpPr>
          <a:xfrm>
            <a:off x="12437429" y="14897"/>
            <a:ext cx="2714126" cy="3676571"/>
            <a:chOff x="12437429" y="14897"/>
            <a:chExt cx="2714126" cy="3676571"/>
          </a:xfrm>
        </p:grpSpPr>
        <p:sp>
          <p:nvSpPr>
            <p:cNvPr id="17" name="Rechthoek 16"/>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VIDEO INVOEGEN</a:t>
              </a:r>
            </a:p>
          </p:txBody>
        </p:sp>
        <p:sp>
          <p:nvSpPr>
            <p:cNvPr id="18"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video. Klik op het pictogram om een video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9"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video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20" name="Ovaal 19"/>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2" name="Ovaal 2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23" name="Rechte verbindingslijn 2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4" name="Rechte verbindingslijn 2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5" name="Rechte verbindingslijn 2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6" name="Groep 25"/>
            <p:cNvGrpSpPr/>
            <p:nvPr/>
          </p:nvGrpSpPr>
          <p:grpSpPr>
            <a:xfrm>
              <a:off x="12450571" y="3301369"/>
              <a:ext cx="1002992" cy="267962"/>
              <a:chOff x="13560784" y="3471416"/>
              <a:chExt cx="1114138" cy="297656"/>
            </a:xfrm>
          </p:grpSpPr>
          <p:sp>
            <p:nvSpPr>
              <p:cNvPr id="31" name="Afgeronde rechthoek 3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32" name="Tekstvak 3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33" name="Rechte verbindingslijn 3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Gelijkbenige driehoek 3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27" name="Groep 26"/>
            <p:cNvGrpSpPr/>
            <p:nvPr userDrawn="1"/>
          </p:nvGrpSpPr>
          <p:grpSpPr>
            <a:xfrm>
              <a:off x="12437429" y="1673053"/>
              <a:ext cx="407902" cy="410475"/>
              <a:chOff x="8066315" y="1676399"/>
              <a:chExt cx="1371600" cy="1380253"/>
            </a:xfrm>
          </p:grpSpPr>
          <p:sp>
            <p:nvSpPr>
              <p:cNvPr id="28" name="Rechthoek 2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29" name="Vrije vorm 28"/>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30" name="Vrije vorm 29"/>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
        <p:nvSpPr>
          <p:cNvPr id="35" name="Tijdelijke aanduiding voor tekst 7"/>
          <p:cNvSpPr>
            <a:spLocks noGrp="1"/>
          </p:cNvSpPr>
          <p:nvPr>
            <p:ph type="body" sz="quarter" idx="18" hasCustomPrompt="1"/>
          </p:nvPr>
        </p:nvSpPr>
        <p:spPr>
          <a:xfrm>
            <a:off x="522783" y="5777461"/>
            <a:ext cx="1162800" cy="7128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Logo</a:t>
            </a:r>
          </a:p>
        </p:txBody>
      </p:sp>
    </p:spTree>
    <p:extLst>
      <p:ext uri="{BB962C8B-B14F-4D97-AF65-F5344CB8AC3E}">
        <p14:creationId xmlns:p14="http://schemas.microsoft.com/office/powerpoint/2010/main" val="24906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00% Video">
    <p:spTree>
      <p:nvGrpSpPr>
        <p:cNvPr id="1" name=""/>
        <p:cNvGrpSpPr/>
        <p:nvPr/>
      </p:nvGrpSpPr>
      <p:grpSpPr>
        <a:xfrm>
          <a:off x="0" y="0"/>
          <a:ext cx="0" cy="0"/>
          <a:chOff x="0" y="0"/>
          <a:chExt cx="0" cy="0"/>
        </a:xfrm>
      </p:grpSpPr>
      <p:pic>
        <p:nvPicPr>
          <p:cNvPr id="72" name="Afbeelding 7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1406"/>
            <a:ext cx="778970" cy="6869407"/>
          </a:xfrm>
          <a:prstGeom prst="rect">
            <a:avLst/>
          </a:prstGeom>
        </p:spPr>
      </p:pic>
      <p:pic>
        <p:nvPicPr>
          <p:cNvPr id="3" name="Afbeelding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74072" y="-11405"/>
            <a:ext cx="11417928" cy="6869406"/>
          </a:xfrm>
          <a:prstGeom prst="rect">
            <a:avLst/>
          </a:prstGeom>
        </p:spPr>
      </p:pic>
      <p:sp>
        <p:nvSpPr>
          <p:cNvPr id="6" name="Tijdelijke aanduiding voor dianummer 5"/>
          <p:cNvSpPr>
            <a:spLocks noGrp="1"/>
          </p:cNvSpPr>
          <p:nvPr>
            <p:ph type="sldNum" sz="quarter" idx="12"/>
          </p:nvPr>
        </p:nvSpPr>
        <p:spPr/>
        <p:txBody>
          <a:bodyPr/>
          <a:lstStyle>
            <a:lvl1pPr>
              <a:defRPr>
                <a:solidFill>
                  <a:schemeClr val="accent1"/>
                </a:solidFill>
              </a:defRPr>
            </a:lvl1pPr>
          </a:lstStyle>
          <a:p>
            <a:fld id="{2D5FBA41-AFD5-4B00-AC98-55F0A9A32C4E}" type="slidenum">
              <a:rPr lang="nl-NL" smtClean="0"/>
              <a:pPr/>
              <a:t>‹nr.›</a:t>
            </a:fld>
            <a:endParaRPr lang="nl-NL" dirty="0"/>
          </a:p>
        </p:txBody>
      </p:sp>
      <p:sp>
        <p:nvSpPr>
          <p:cNvPr id="15" name="Rechthoek 14"/>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VIDEO</a:t>
            </a:r>
          </a:p>
        </p:txBody>
      </p:sp>
      <p:grpSp>
        <p:nvGrpSpPr>
          <p:cNvPr id="16" name="Groep 15"/>
          <p:cNvGrpSpPr/>
          <p:nvPr userDrawn="1"/>
        </p:nvGrpSpPr>
        <p:grpSpPr>
          <a:xfrm>
            <a:off x="12437429" y="14897"/>
            <a:ext cx="2714126" cy="3676571"/>
            <a:chOff x="12437429" y="14897"/>
            <a:chExt cx="2714126" cy="3676571"/>
          </a:xfrm>
        </p:grpSpPr>
        <p:sp>
          <p:nvSpPr>
            <p:cNvPr id="17" name="Rechthoek 16"/>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VIDEO INVOEGEN</a:t>
              </a:r>
            </a:p>
          </p:txBody>
        </p:sp>
        <p:sp>
          <p:nvSpPr>
            <p:cNvPr id="18"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video. Klik op het pictogram om een video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9"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video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20" name="Ovaal 19"/>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2" name="Ovaal 2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23" name="Rechte verbindingslijn 2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4" name="Rechte verbindingslijn 2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5" name="Rechte verbindingslijn 2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6" name="Groep 25"/>
            <p:cNvGrpSpPr/>
            <p:nvPr/>
          </p:nvGrpSpPr>
          <p:grpSpPr>
            <a:xfrm>
              <a:off x="12450571" y="3301369"/>
              <a:ext cx="1002992" cy="267962"/>
              <a:chOff x="13560784" y="3471416"/>
              <a:chExt cx="1114138" cy="297656"/>
            </a:xfrm>
          </p:grpSpPr>
          <p:sp>
            <p:nvSpPr>
              <p:cNvPr id="31" name="Afgeronde rechthoek 3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32" name="Tekstvak 3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33" name="Rechte verbindingslijn 3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Gelijkbenige driehoek 3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27" name="Groep 26"/>
            <p:cNvGrpSpPr/>
            <p:nvPr userDrawn="1"/>
          </p:nvGrpSpPr>
          <p:grpSpPr>
            <a:xfrm>
              <a:off x="12437429" y="1673053"/>
              <a:ext cx="407902" cy="410475"/>
              <a:chOff x="8066315" y="1676399"/>
              <a:chExt cx="1371600" cy="1380253"/>
            </a:xfrm>
          </p:grpSpPr>
          <p:sp>
            <p:nvSpPr>
              <p:cNvPr id="28" name="Rechthoek 2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29" name="Vrije vorm 28"/>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30" name="Vrije vorm 29"/>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
        <p:nvSpPr>
          <p:cNvPr id="11" name="Tijdelijke aanduiding voor media 10"/>
          <p:cNvSpPr>
            <a:spLocks noGrp="1"/>
          </p:cNvSpPr>
          <p:nvPr>
            <p:ph type="media" sz="quarter" idx="17" hasCustomPrompt="1"/>
          </p:nvPr>
        </p:nvSpPr>
        <p:spPr>
          <a:xfrm>
            <a:off x="2439180" y="820164"/>
            <a:ext cx="8897726" cy="5110736"/>
          </a:xfrm>
          <a:prstGeom prst="roundRect">
            <a:avLst>
              <a:gd name="adj" fmla="val 1583"/>
            </a:avLst>
          </a:prstGeom>
          <a:solidFill>
            <a:schemeClr val="bg1">
              <a:lumMod val="95000"/>
            </a:schemeClr>
          </a:solidFill>
        </p:spPr>
        <p:txBody>
          <a:bodyPr wrap="square" bIns="324000" anchor="ctr">
            <a:noAutofit/>
          </a:bodyPr>
          <a:lstStyle>
            <a:lvl1pPr algn="ctr">
              <a:lnSpc>
                <a:spcPct val="300000"/>
              </a:lnSpc>
              <a:defRPr/>
            </a:lvl1pPr>
          </a:lstStyle>
          <a:p>
            <a:r>
              <a:rPr lang="nl-NL" dirty="0"/>
              <a:t>Klik hier op het icoon</a:t>
            </a:r>
            <a:br>
              <a:rPr lang="nl-NL" dirty="0"/>
            </a:br>
            <a:r>
              <a:rPr lang="nl-NL" dirty="0"/>
              <a:t>een video in te voegen</a:t>
            </a:r>
          </a:p>
        </p:txBody>
      </p:sp>
      <p:pic>
        <p:nvPicPr>
          <p:cNvPr id="62" name="Afbeelding 6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1122" y="5886025"/>
            <a:ext cx="1601772" cy="804952"/>
          </a:xfrm>
          <a:prstGeom prst="rect">
            <a:avLst/>
          </a:prstGeom>
        </p:spPr>
      </p:pic>
    </p:spTree>
    <p:extLst>
      <p:ext uri="{BB962C8B-B14F-4D97-AF65-F5344CB8AC3E}">
        <p14:creationId xmlns:p14="http://schemas.microsoft.com/office/powerpoint/2010/main" val="40729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562163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grafiek 6"/>
          <p:cNvSpPr>
            <a:spLocks noGrp="1"/>
          </p:cNvSpPr>
          <p:nvPr>
            <p:ph type="chart" sz="quarter" idx="16" hasCustomPrompt="1"/>
          </p:nvPr>
        </p:nvSpPr>
        <p:spPr>
          <a:xfrm>
            <a:off x="6512892" y="1804890"/>
            <a:ext cx="5126658" cy="3707188"/>
          </a:xfrm>
          <a:solidFill>
            <a:schemeClr val="bg1">
              <a:lumMod val="95000"/>
            </a:schemeClr>
          </a:solidFill>
          <a:ln>
            <a:noFill/>
          </a:ln>
        </p:spPr>
        <p:txBody>
          <a:bodyPr bIns="324000" anchor="ctr"/>
          <a:lstStyle>
            <a:lvl1pPr algn="ctr">
              <a:lnSpc>
                <a:spcPct val="300000"/>
              </a:lnSpc>
              <a:defRPr/>
            </a:lvl1pPr>
          </a:lstStyle>
          <a:p>
            <a:r>
              <a:rPr lang="nl-NL" dirty="0"/>
              <a:t>Klik hier op het icoon</a:t>
            </a:r>
            <a:br>
              <a:rPr lang="nl-NL" dirty="0"/>
            </a:br>
            <a:r>
              <a:rPr lang="nl-NL" dirty="0"/>
              <a:t>een grafiek in te voegen</a:t>
            </a:r>
          </a:p>
        </p:txBody>
      </p:sp>
      <p:sp>
        <p:nvSpPr>
          <p:cNvPr id="32" name="Rechthoek 3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50% TEKST + 50%</a:t>
            </a:r>
            <a:r>
              <a:rPr lang="nl-NL" sz="2000" b="1" baseline="0" dirty="0">
                <a:solidFill>
                  <a:schemeClr val="accent1"/>
                </a:solidFill>
              </a:rPr>
              <a:t> GRAFIEK</a:t>
            </a:r>
            <a:endParaRPr lang="nl-NL" sz="2000" b="1" dirty="0">
              <a:solidFill>
                <a:schemeClr val="accent1"/>
              </a:solidFill>
            </a:endParaRPr>
          </a:p>
        </p:txBody>
      </p:sp>
      <p:grpSp>
        <p:nvGrpSpPr>
          <p:cNvPr id="33" name="Instructie Tekst"/>
          <p:cNvGrpSpPr/>
          <p:nvPr userDrawn="1"/>
        </p:nvGrpSpPr>
        <p:grpSpPr>
          <a:xfrm>
            <a:off x="-2916113" y="0"/>
            <a:ext cx="2688057" cy="3772106"/>
            <a:chOff x="-2959433" y="-5444"/>
            <a:chExt cx="2688057" cy="3772106"/>
          </a:xfrm>
        </p:grpSpPr>
        <p:sp>
          <p:nvSpPr>
            <p:cNvPr id="34" name="Rechthoek 3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3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36" name="Ovaal 3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37" name="Ovaal 3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38" name="Ovaal 3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39" name="Ovaal 3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4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4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4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43" name="Rechte verbindingslijn 4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44" name="Rechte verbindingslijn 4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45" name="Rechte verbindingslijn 4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46" name="Groep 45"/>
            <p:cNvGrpSpPr/>
            <p:nvPr userDrawn="1"/>
          </p:nvGrpSpPr>
          <p:grpSpPr>
            <a:xfrm>
              <a:off x="-1948476" y="816741"/>
              <a:ext cx="409108" cy="427699"/>
              <a:chOff x="-1085063" y="758027"/>
              <a:chExt cx="633799" cy="622540"/>
            </a:xfrm>
          </p:grpSpPr>
          <p:sp>
            <p:nvSpPr>
              <p:cNvPr id="94" name="Afgeronde rechthoek 9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95" name="Groep 94"/>
              <p:cNvGrpSpPr/>
              <p:nvPr userDrawn="1"/>
            </p:nvGrpSpPr>
            <p:grpSpPr>
              <a:xfrm>
                <a:off x="-977746" y="864082"/>
                <a:ext cx="419166" cy="410430"/>
                <a:chOff x="6366933" y="309013"/>
                <a:chExt cx="1901295" cy="1861668"/>
              </a:xfrm>
              <a:solidFill>
                <a:srgbClr val="000000"/>
              </a:solidFill>
            </p:grpSpPr>
            <p:sp>
              <p:nvSpPr>
                <p:cNvPr id="96" name="Rechthoek 9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7" name="Rechthoek 9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8" name="Rechthoek 9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9" name="Rechthoek 9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2" name="Rechthoek 10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Vrije vorm 10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47" name="Groep 46"/>
            <p:cNvGrpSpPr/>
            <p:nvPr/>
          </p:nvGrpSpPr>
          <p:grpSpPr>
            <a:xfrm>
              <a:off x="-2950232" y="1207835"/>
              <a:ext cx="532929" cy="509563"/>
              <a:chOff x="-2880382" y="802341"/>
              <a:chExt cx="532929" cy="509563"/>
            </a:xfrm>
          </p:grpSpPr>
          <p:sp>
            <p:nvSpPr>
              <p:cNvPr id="72" name="Rechthoek 7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7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 name="Groep 74"/>
              <p:cNvGrpSpPr/>
              <p:nvPr/>
            </p:nvGrpSpPr>
            <p:grpSpPr>
              <a:xfrm>
                <a:off x="-2802433" y="1123442"/>
                <a:ext cx="132915" cy="104889"/>
                <a:chOff x="-2796392" y="1123442"/>
                <a:chExt cx="120832" cy="104889"/>
              </a:xfrm>
            </p:grpSpPr>
            <p:sp>
              <p:nvSpPr>
                <p:cNvPr id="89" name="Rechthoek 8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0" name="Rechthoek 8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1" name="Rechthoek 9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2" name="Rechthoek 9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3" name="Rechthoek 9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76" name="Groep 75"/>
              <p:cNvGrpSpPr/>
              <p:nvPr/>
            </p:nvGrpSpPr>
            <p:grpSpPr>
              <a:xfrm>
                <a:off x="-2575435" y="1123442"/>
                <a:ext cx="133931" cy="104889"/>
                <a:chOff x="-2556734" y="1123442"/>
                <a:chExt cx="147324" cy="104889"/>
              </a:xfrm>
            </p:grpSpPr>
            <p:grpSp>
              <p:nvGrpSpPr>
                <p:cNvPr id="77" name="Groep 76"/>
                <p:cNvGrpSpPr/>
                <p:nvPr/>
              </p:nvGrpSpPr>
              <p:grpSpPr>
                <a:xfrm>
                  <a:off x="-2556734" y="1123442"/>
                  <a:ext cx="68206" cy="104889"/>
                  <a:chOff x="-2796392" y="1123442"/>
                  <a:chExt cx="120832" cy="104889"/>
                </a:xfrm>
              </p:grpSpPr>
              <p:sp>
                <p:nvSpPr>
                  <p:cNvPr id="84" name="Rechthoek 8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78" name="Groep 77"/>
                <p:cNvGrpSpPr/>
                <p:nvPr/>
              </p:nvGrpSpPr>
              <p:grpSpPr>
                <a:xfrm>
                  <a:off x="-2477616" y="1123442"/>
                  <a:ext cx="68206" cy="104889"/>
                  <a:chOff x="-2796392" y="1123442"/>
                  <a:chExt cx="120832" cy="104889"/>
                </a:xfrm>
              </p:grpSpPr>
              <p:sp>
                <p:nvSpPr>
                  <p:cNvPr id="79" name="Rechthoek 7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0" name="Rechthoek 7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1" name="Rechthoek 8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48" name="Groep 47"/>
            <p:cNvGrpSpPr/>
            <p:nvPr userDrawn="1"/>
          </p:nvGrpSpPr>
          <p:grpSpPr>
            <a:xfrm>
              <a:off x="-1948476" y="1281164"/>
              <a:ext cx="413704" cy="427699"/>
              <a:chOff x="-1845083" y="758027"/>
              <a:chExt cx="633799" cy="622540"/>
            </a:xfrm>
          </p:grpSpPr>
          <p:sp>
            <p:nvSpPr>
              <p:cNvPr id="59" name="Afgeronde rechthoek 5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60" name="Groep 59"/>
              <p:cNvGrpSpPr/>
              <p:nvPr userDrawn="1"/>
            </p:nvGrpSpPr>
            <p:grpSpPr>
              <a:xfrm>
                <a:off x="-1737766" y="864082"/>
                <a:ext cx="419166" cy="410430"/>
                <a:chOff x="3708400" y="309013"/>
                <a:chExt cx="1901295" cy="1861668"/>
              </a:xfrm>
              <a:solidFill>
                <a:srgbClr val="000000"/>
              </a:solidFill>
            </p:grpSpPr>
            <p:sp>
              <p:nvSpPr>
                <p:cNvPr id="61" name="Rechthoek 6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2" name="Rechthoek 6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3" name="Rechthoek 6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4" name="Rechthoek 6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5" name="Rechthoek 6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6" name="Rechthoek 6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7" name="Rechthoek 6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8" name="Rechthoek 6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9" name="Rechthoek 6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0" name="Rechthoek 6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1" name="Vrije vorm 7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49" name="Rechte verbindingslijn 48"/>
            <p:cNvCxnSpPr>
              <a:stCxn id="74" idx="2"/>
              <a:endCxn id="5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50" name="Rechte verbindingslijn 49"/>
            <p:cNvCxnSpPr>
              <a:endCxn id="9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5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5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53" name="Ovaal 5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5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55" name="Groep 54"/>
            <p:cNvGrpSpPr/>
            <p:nvPr/>
          </p:nvGrpSpPr>
          <p:grpSpPr>
            <a:xfrm>
              <a:off x="-2950232" y="816050"/>
              <a:ext cx="528695" cy="344202"/>
              <a:chOff x="-2880382" y="410556"/>
              <a:chExt cx="528695" cy="344202"/>
            </a:xfrm>
          </p:grpSpPr>
          <p:sp>
            <p:nvSpPr>
              <p:cNvPr id="57" name="Afgeronde rechthoek 5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58" name="Vrije vorm 5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5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7" name="Groep 106"/>
          <p:cNvGrpSpPr/>
          <p:nvPr userDrawn="1"/>
        </p:nvGrpSpPr>
        <p:grpSpPr>
          <a:xfrm>
            <a:off x="12435216" y="14897"/>
            <a:ext cx="2716339" cy="3676571"/>
            <a:chOff x="12435216" y="14897"/>
            <a:chExt cx="2716339" cy="3676571"/>
          </a:xfrm>
        </p:grpSpPr>
        <p:sp>
          <p:nvSpPr>
            <p:cNvPr id="108" name="Rechthoek 107"/>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Grafiek INVOEGEN</a:t>
              </a:r>
            </a:p>
          </p:txBody>
        </p:sp>
        <p:sp>
          <p:nvSpPr>
            <p:cNvPr id="109"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grafiek.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grafiek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10"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afbeelding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111" name="Ovaal 110"/>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2" name="Ovaal 11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13" name="Rechte verbindingslijn 11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4" name="Rechte verbindingslijn 11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5" name="Rechte verbindingslijn 11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6" name="Groep 115"/>
            <p:cNvGrpSpPr/>
            <p:nvPr/>
          </p:nvGrpSpPr>
          <p:grpSpPr>
            <a:xfrm>
              <a:off x="12450571" y="3301369"/>
              <a:ext cx="1002992" cy="267962"/>
              <a:chOff x="13560784" y="3471416"/>
              <a:chExt cx="1114138" cy="297656"/>
            </a:xfrm>
          </p:grpSpPr>
          <p:sp>
            <p:nvSpPr>
              <p:cNvPr id="121" name="Afgeronde rechthoek 12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122" name="Tekstvak 12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123" name="Rechte verbindingslijn 12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Gelijkbenige driehoek 12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117" name="Groep 116"/>
            <p:cNvGrpSpPr/>
            <p:nvPr userDrawn="1"/>
          </p:nvGrpSpPr>
          <p:grpSpPr>
            <a:xfrm>
              <a:off x="12435216" y="1678012"/>
              <a:ext cx="372535" cy="405517"/>
              <a:chOff x="12468049" y="1754144"/>
              <a:chExt cx="339072" cy="369091"/>
            </a:xfrm>
          </p:grpSpPr>
          <p:sp>
            <p:nvSpPr>
              <p:cNvPr id="118" name="Rechthoek 117"/>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119" name="Rechthoek 118"/>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120" name="Rechthoek 119"/>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
        <p:nvSpPr>
          <p:cNvPr id="125" name="Tijdelijke aanduiding voor tekst 9"/>
          <p:cNvSpPr>
            <a:spLocks noGrp="1"/>
          </p:cNvSpPr>
          <p:nvPr>
            <p:ph type="body" sz="quarter" idx="17" hasCustomPrompt="1"/>
          </p:nvPr>
        </p:nvSpPr>
        <p:spPr>
          <a:xfrm>
            <a:off x="6512891" y="1447800"/>
            <a:ext cx="5137366" cy="320337"/>
          </a:xfrm>
        </p:spPr>
        <p:txBody>
          <a:bodyPr/>
          <a:lstStyle>
            <a:lvl1pPr algn="ctr">
              <a:defRPr lang="nl-NL" sz="1800" b="1" kern="1200" baseline="0" dirty="0">
                <a:solidFill>
                  <a:schemeClr val="accent2"/>
                </a:solidFill>
                <a:latin typeface="+mn-lt"/>
                <a:ea typeface="+mn-ea"/>
                <a:cs typeface="+mn-cs"/>
              </a:defRPr>
            </a:lvl1pPr>
          </a:lstStyle>
          <a:p>
            <a:pPr lvl="0"/>
            <a:r>
              <a:rPr lang="nl-NL" dirty="0"/>
              <a:t>Titel</a:t>
            </a:r>
          </a:p>
        </p:txBody>
      </p:sp>
    </p:spTree>
    <p:extLst>
      <p:ext uri="{BB962C8B-B14F-4D97-AF65-F5344CB8AC3E}">
        <p14:creationId xmlns:p14="http://schemas.microsoft.com/office/powerpoint/2010/main" val="24972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7" name="Tijdelijke aanduiding voor grafiek 6"/>
          <p:cNvSpPr>
            <a:spLocks noGrp="1"/>
          </p:cNvSpPr>
          <p:nvPr>
            <p:ph type="chart" sz="quarter" idx="16" hasCustomPrompt="1"/>
          </p:nvPr>
        </p:nvSpPr>
        <p:spPr>
          <a:xfrm>
            <a:off x="525164" y="1447679"/>
            <a:ext cx="11114386" cy="4064122"/>
          </a:xfrm>
          <a:solidFill>
            <a:schemeClr val="bg1">
              <a:lumMod val="95000"/>
            </a:schemeClr>
          </a:solidFill>
          <a:ln>
            <a:noFill/>
          </a:ln>
        </p:spPr>
        <p:txBody>
          <a:bodyPr bIns="288000" anchor="ctr"/>
          <a:lstStyle>
            <a:lvl1pPr algn="ctr">
              <a:lnSpc>
                <a:spcPct val="300000"/>
              </a:lnSpc>
              <a:defRPr/>
            </a:lvl1pPr>
          </a:lstStyle>
          <a:p>
            <a:r>
              <a:rPr lang="nl-NL" dirty="0"/>
              <a:t>Klik hier op het icoon</a:t>
            </a:r>
            <a:br>
              <a:rPr lang="nl-NL" dirty="0"/>
            </a:br>
            <a:r>
              <a:rPr lang="nl-NL" dirty="0"/>
              <a:t>een grafiek in te voegen</a:t>
            </a:r>
          </a:p>
        </p:txBody>
      </p:sp>
      <p:sp>
        <p:nvSpPr>
          <p:cNvPr id="49" name="Rechthoek 48"/>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GRAFIEK</a:t>
            </a:r>
          </a:p>
        </p:txBody>
      </p:sp>
      <p:grpSp>
        <p:nvGrpSpPr>
          <p:cNvPr id="50" name="Groep 49"/>
          <p:cNvGrpSpPr/>
          <p:nvPr userDrawn="1"/>
        </p:nvGrpSpPr>
        <p:grpSpPr>
          <a:xfrm>
            <a:off x="12435216" y="14897"/>
            <a:ext cx="2716339" cy="3676571"/>
            <a:chOff x="12435216" y="14897"/>
            <a:chExt cx="2716339" cy="3676571"/>
          </a:xfrm>
        </p:grpSpPr>
        <p:sp>
          <p:nvSpPr>
            <p:cNvPr id="51" name="Rechthoek 50"/>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Grafiek INVOEGEN</a:t>
              </a:r>
            </a:p>
          </p:txBody>
        </p:sp>
        <p:sp>
          <p:nvSpPr>
            <p:cNvPr id="5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grafiek.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grafiek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5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afbeelding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54" name="Ovaal 53"/>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55" name="Ovaal 54"/>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56" name="Rechte verbindingslijn 55"/>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57" name="Rechte verbindingslijn 56"/>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58" name="Rechte verbindingslijn 57"/>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59" name="Groep 58"/>
            <p:cNvGrpSpPr/>
            <p:nvPr/>
          </p:nvGrpSpPr>
          <p:grpSpPr>
            <a:xfrm>
              <a:off x="12450571" y="3301369"/>
              <a:ext cx="1002992" cy="267962"/>
              <a:chOff x="13560784" y="3471416"/>
              <a:chExt cx="1114138" cy="297656"/>
            </a:xfrm>
          </p:grpSpPr>
          <p:sp>
            <p:nvSpPr>
              <p:cNvPr id="64" name="Afgeronde rechthoek 6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65" name="Tekstvak 64"/>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66" name="Rechte verbindingslijn 6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Gelijkbenige driehoek 6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60" name="Groep 59"/>
            <p:cNvGrpSpPr/>
            <p:nvPr userDrawn="1"/>
          </p:nvGrpSpPr>
          <p:grpSpPr>
            <a:xfrm>
              <a:off x="12435216" y="1678012"/>
              <a:ext cx="372535" cy="405517"/>
              <a:chOff x="12468049" y="1754144"/>
              <a:chExt cx="339072" cy="369091"/>
            </a:xfrm>
          </p:grpSpPr>
          <p:sp>
            <p:nvSpPr>
              <p:cNvPr id="61" name="Rechthoek 60"/>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62" name="Rechthoek 61"/>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63" name="Rechthoek 62"/>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Tree>
    <p:extLst>
      <p:ext uri="{BB962C8B-B14F-4D97-AF65-F5344CB8AC3E}">
        <p14:creationId xmlns:p14="http://schemas.microsoft.com/office/powerpoint/2010/main" val="1761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562163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abel 6"/>
          <p:cNvSpPr>
            <a:spLocks noGrp="1"/>
          </p:cNvSpPr>
          <p:nvPr>
            <p:ph type="tbl" sz="quarter" idx="15" hasCustomPrompt="1"/>
          </p:nvPr>
        </p:nvSpPr>
        <p:spPr>
          <a:xfrm>
            <a:off x="6512892" y="1447678"/>
            <a:ext cx="5126400" cy="4064400"/>
          </a:xfrm>
          <a:solidFill>
            <a:schemeClr val="bg1">
              <a:lumMod val="95000"/>
            </a:schemeClr>
          </a:solidFill>
          <a:ln>
            <a:noFill/>
          </a:ln>
        </p:spPr>
        <p:txBody>
          <a:bodyPr bIns="288000" anchor="ctr"/>
          <a:lstStyle>
            <a:lvl1pPr algn="ctr">
              <a:lnSpc>
                <a:spcPct val="300000"/>
              </a:lnSpc>
              <a:defRPr/>
            </a:lvl1pPr>
          </a:lstStyle>
          <a:p>
            <a:r>
              <a:rPr lang="nl-NL" dirty="0"/>
              <a:t>Klik hier op het icoon</a:t>
            </a:r>
            <a:br>
              <a:rPr lang="nl-NL" dirty="0"/>
            </a:br>
            <a:r>
              <a:rPr lang="nl-NL" dirty="0"/>
              <a:t>een tabel in te voegen</a:t>
            </a:r>
          </a:p>
        </p:txBody>
      </p:sp>
      <p:sp>
        <p:nvSpPr>
          <p:cNvPr id="14" name="Rechthoek 13"/>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50%</a:t>
            </a:r>
            <a:r>
              <a:rPr lang="nl-NL" sz="2000" b="1" baseline="0" dirty="0">
                <a:solidFill>
                  <a:schemeClr val="accent1"/>
                </a:solidFill>
              </a:rPr>
              <a:t> TEKST + 50% TABEL</a:t>
            </a:r>
            <a:endParaRPr lang="nl-NL" sz="2000" b="1" dirty="0">
              <a:solidFill>
                <a:schemeClr val="accent1"/>
              </a:solidFill>
            </a:endParaRPr>
          </a:p>
        </p:txBody>
      </p:sp>
      <p:grpSp>
        <p:nvGrpSpPr>
          <p:cNvPr id="15" name="Instructie Tekst"/>
          <p:cNvGrpSpPr/>
          <p:nvPr userDrawn="1"/>
        </p:nvGrpSpPr>
        <p:grpSpPr>
          <a:xfrm>
            <a:off x="-2916113" y="0"/>
            <a:ext cx="2688057" cy="3772106"/>
            <a:chOff x="-2959433" y="-5444"/>
            <a:chExt cx="2688057" cy="3772106"/>
          </a:xfrm>
        </p:grpSpPr>
        <p:sp>
          <p:nvSpPr>
            <p:cNvPr id="16" name="Rechthoek 1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1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20" name="Ovaal 19"/>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22" name="Ovaal 2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23" name="Ovaal 2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24" name="Ovaal 2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2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2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27"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28" name="Rechte verbindingslijn 2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9" name="Rechte verbindingslijn 2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30" name="Rechte verbindingslijn 29"/>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31" name="Groep 30"/>
            <p:cNvGrpSpPr/>
            <p:nvPr userDrawn="1"/>
          </p:nvGrpSpPr>
          <p:grpSpPr>
            <a:xfrm>
              <a:off x="-1948476" y="816741"/>
              <a:ext cx="409108" cy="427699"/>
              <a:chOff x="-1085063" y="758027"/>
              <a:chExt cx="633799" cy="622540"/>
            </a:xfrm>
          </p:grpSpPr>
          <p:sp>
            <p:nvSpPr>
              <p:cNvPr id="79" name="Afgeronde rechthoek 78"/>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80" name="Groep 79"/>
              <p:cNvGrpSpPr/>
              <p:nvPr userDrawn="1"/>
            </p:nvGrpSpPr>
            <p:grpSpPr>
              <a:xfrm>
                <a:off x="-977746" y="864082"/>
                <a:ext cx="419166" cy="410430"/>
                <a:chOff x="6366933" y="309013"/>
                <a:chExt cx="1901295" cy="1861668"/>
              </a:xfrm>
              <a:solidFill>
                <a:srgbClr val="000000"/>
              </a:solidFill>
            </p:grpSpPr>
            <p:sp>
              <p:nvSpPr>
                <p:cNvPr id="81" name="Rechthoek 80"/>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4" name="Rechthoek 83"/>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Rechthoek 88"/>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0" name="Rechthoek 89"/>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1" name="Vrije vorm 9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32" name="Groep 31"/>
            <p:cNvGrpSpPr/>
            <p:nvPr/>
          </p:nvGrpSpPr>
          <p:grpSpPr>
            <a:xfrm>
              <a:off x="-2950232" y="1207835"/>
              <a:ext cx="532929" cy="509563"/>
              <a:chOff x="-2880382" y="802341"/>
              <a:chExt cx="532929" cy="509563"/>
            </a:xfrm>
          </p:grpSpPr>
          <p:sp>
            <p:nvSpPr>
              <p:cNvPr id="57" name="Rechthoek 56"/>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p:cNvGrpSpPr/>
              <p:nvPr/>
            </p:nvGrpSpPr>
            <p:grpSpPr>
              <a:xfrm>
                <a:off x="-2802433" y="1123442"/>
                <a:ext cx="132915" cy="104889"/>
                <a:chOff x="-2796392" y="1123442"/>
                <a:chExt cx="120832" cy="104889"/>
              </a:xfrm>
            </p:grpSpPr>
            <p:sp>
              <p:nvSpPr>
                <p:cNvPr id="74" name="Rechthoek 7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5" name="Rechthoek 7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6" name="Rechthoek 7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7" name="Rechthoek 7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8" name="Rechthoek 7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61" name="Groep 60"/>
              <p:cNvGrpSpPr/>
              <p:nvPr/>
            </p:nvGrpSpPr>
            <p:grpSpPr>
              <a:xfrm>
                <a:off x="-2575435" y="1123442"/>
                <a:ext cx="133931" cy="104889"/>
                <a:chOff x="-2556734" y="1123442"/>
                <a:chExt cx="147324" cy="104889"/>
              </a:xfrm>
            </p:grpSpPr>
            <p:grpSp>
              <p:nvGrpSpPr>
                <p:cNvPr id="62" name="Groep 61"/>
                <p:cNvGrpSpPr/>
                <p:nvPr/>
              </p:nvGrpSpPr>
              <p:grpSpPr>
                <a:xfrm>
                  <a:off x="-2556734" y="1123442"/>
                  <a:ext cx="68206" cy="104889"/>
                  <a:chOff x="-2796392" y="1123442"/>
                  <a:chExt cx="120832" cy="104889"/>
                </a:xfrm>
              </p:grpSpPr>
              <p:sp>
                <p:nvSpPr>
                  <p:cNvPr id="69" name="Rechthoek 6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0" name="Rechthoek 6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1" name="Rechthoek 7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2" name="Rechthoek 7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3" name="Rechthoek 7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63" name="Groep 62"/>
                <p:cNvGrpSpPr/>
                <p:nvPr/>
              </p:nvGrpSpPr>
              <p:grpSpPr>
                <a:xfrm>
                  <a:off x="-2477616" y="1123442"/>
                  <a:ext cx="68206" cy="104889"/>
                  <a:chOff x="-2796392" y="1123442"/>
                  <a:chExt cx="120832" cy="104889"/>
                </a:xfrm>
              </p:grpSpPr>
              <p:sp>
                <p:nvSpPr>
                  <p:cNvPr id="64" name="Rechthoek 6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5" name="Rechthoek 6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6" name="Rechthoek 6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7" name="Rechthoek 6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8" name="Rechthoek 6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33" name="Groep 32"/>
            <p:cNvGrpSpPr/>
            <p:nvPr userDrawn="1"/>
          </p:nvGrpSpPr>
          <p:grpSpPr>
            <a:xfrm>
              <a:off x="-1948476" y="1281164"/>
              <a:ext cx="413704" cy="427699"/>
              <a:chOff x="-1845083" y="758027"/>
              <a:chExt cx="633799" cy="622540"/>
            </a:xfrm>
          </p:grpSpPr>
          <p:sp>
            <p:nvSpPr>
              <p:cNvPr id="44" name="Afgeronde rechthoek 4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45" name="Groep 44"/>
              <p:cNvGrpSpPr/>
              <p:nvPr userDrawn="1"/>
            </p:nvGrpSpPr>
            <p:grpSpPr>
              <a:xfrm>
                <a:off x="-1737766" y="864082"/>
                <a:ext cx="419166" cy="410430"/>
                <a:chOff x="3708400" y="309013"/>
                <a:chExt cx="1901295" cy="1861668"/>
              </a:xfrm>
              <a:solidFill>
                <a:srgbClr val="000000"/>
              </a:solidFill>
            </p:grpSpPr>
            <p:sp>
              <p:nvSpPr>
                <p:cNvPr id="46" name="Rechthoek 4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47" name="Rechthoek 4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48" name="Rechthoek 4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49" name="Rechthoek 4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0" name="Rechthoek 4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1" name="Rechthoek 5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2" name="Rechthoek 5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3" name="Rechthoek 5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4" name="Rechthoek 5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5" name="Rechthoek 5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6" name="Vrije vorm 5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34" name="Rechte verbindingslijn 33"/>
            <p:cNvCxnSpPr>
              <a:stCxn id="59" idx="2"/>
              <a:endCxn id="44"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35" name="Rechte verbindingslijn 34"/>
            <p:cNvCxnSpPr>
              <a:endCxn id="79"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3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3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38" name="Ovaal 3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39"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40" name="Groep 39"/>
            <p:cNvGrpSpPr/>
            <p:nvPr/>
          </p:nvGrpSpPr>
          <p:grpSpPr>
            <a:xfrm>
              <a:off x="-2950232" y="816050"/>
              <a:ext cx="528695" cy="344202"/>
              <a:chOff x="-2880382" y="410556"/>
              <a:chExt cx="528695" cy="344202"/>
            </a:xfrm>
          </p:grpSpPr>
          <p:sp>
            <p:nvSpPr>
              <p:cNvPr id="42" name="Afgeronde rechthoek 41"/>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43" name="Vrije vorm 42"/>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41"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92" name="Groep 91"/>
          <p:cNvGrpSpPr/>
          <p:nvPr userDrawn="1"/>
        </p:nvGrpSpPr>
        <p:grpSpPr>
          <a:xfrm>
            <a:off x="12441148" y="14897"/>
            <a:ext cx="2710407" cy="3676571"/>
            <a:chOff x="12441148" y="14897"/>
            <a:chExt cx="2710407" cy="3676571"/>
          </a:xfrm>
        </p:grpSpPr>
        <p:sp>
          <p:nvSpPr>
            <p:cNvPr id="93" name="Rechthoek 92"/>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Tabel INVOEGEN</a:t>
              </a:r>
            </a:p>
          </p:txBody>
        </p:sp>
        <p:sp>
          <p:nvSpPr>
            <p:cNvPr id="94"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tabel.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tabel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95"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tabel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96" name="Ovaal 95"/>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7" name="Ovaal 96"/>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98" name="Rechte verbindingslijn 97"/>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99" name="Rechte verbindingslijn 98"/>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0" name="Rechte verbindingslijn 99"/>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01" name="Groep 100"/>
            <p:cNvGrpSpPr/>
            <p:nvPr/>
          </p:nvGrpSpPr>
          <p:grpSpPr>
            <a:xfrm>
              <a:off x="12450571" y="3301369"/>
              <a:ext cx="1002992" cy="267962"/>
              <a:chOff x="13560784" y="3471416"/>
              <a:chExt cx="1114138" cy="297656"/>
            </a:xfrm>
          </p:grpSpPr>
          <p:sp>
            <p:nvSpPr>
              <p:cNvPr id="111" name="Afgeronde rechthoek 11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112" name="Tekstvak 11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113" name="Rechte verbindingslijn 11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Gelijkbenige driehoek 11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102" name="Groep 101"/>
            <p:cNvGrpSpPr/>
            <p:nvPr userDrawn="1"/>
          </p:nvGrpSpPr>
          <p:grpSpPr>
            <a:xfrm>
              <a:off x="12441148" y="1674386"/>
              <a:ext cx="445181" cy="402106"/>
              <a:chOff x="6072040" y="3376043"/>
              <a:chExt cx="1227920" cy="1109109"/>
            </a:xfrm>
          </p:grpSpPr>
          <p:sp>
            <p:nvSpPr>
              <p:cNvPr id="103" name="Rechthoek 102"/>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104" name="Rechthoek 103"/>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cxnSp>
            <p:nvCxnSpPr>
              <p:cNvPr id="105" name="Rechte verbindingslijn 104"/>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Tree>
    <p:extLst>
      <p:ext uri="{BB962C8B-B14F-4D97-AF65-F5344CB8AC3E}">
        <p14:creationId xmlns:p14="http://schemas.microsoft.com/office/powerpoint/2010/main" val="27366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7" name="Tijdelijke aanduiding voor tabel 6"/>
          <p:cNvSpPr>
            <a:spLocks noGrp="1"/>
          </p:cNvSpPr>
          <p:nvPr>
            <p:ph type="tbl" sz="quarter" idx="15" hasCustomPrompt="1"/>
          </p:nvPr>
        </p:nvSpPr>
        <p:spPr>
          <a:xfrm>
            <a:off x="525164" y="1447678"/>
            <a:ext cx="11114128" cy="4064400"/>
          </a:xfrm>
          <a:solidFill>
            <a:schemeClr val="bg1">
              <a:lumMod val="95000"/>
            </a:schemeClr>
          </a:solidFill>
          <a:ln>
            <a:noFill/>
          </a:ln>
        </p:spPr>
        <p:txBody>
          <a:bodyPr bIns="288000" anchor="ctr"/>
          <a:lstStyle>
            <a:lvl1pPr algn="ctr">
              <a:lnSpc>
                <a:spcPct val="300000"/>
              </a:lnSpc>
              <a:defRPr baseline="0"/>
            </a:lvl1pPr>
          </a:lstStyle>
          <a:p>
            <a:r>
              <a:rPr lang="nl-NL" dirty="0"/>
              <a:t>Klik hier op het icoon</a:t>
            </a:r>
            <a:br>
              <a:rPr lang="nl-NL" dirty="0"/>
            </a:br>
            <a:r>
              <a:rPr lang="nl-NL" dirty="0"/>
              <a:t>een tabel in te voegen</a:t>
            </a:r>
          </a:p>
        </p:txBody>
      </p:sp>
      <p:sp>
        <p:nvSpPr>
          <p:cNvPr id="9" name="Rechthoek 8"/>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TABEL</a:t>
            </a:r>
          </a:p>
        </p:txBody>
      </p:sp>
      <p:grpSp>
        <p:nvGrpSpPr>
          <p:cNvPr id="11" name="Groep 10"/>
          <p:cNvGrpSpPr/>
          <p:nvPr userDrawn="1"/>
        </p:nvGrpSpPr>
        <p:grpSpPr>
          <a:xfrm>
            <a:off x="12441148" y="14897"/>
            <a:ext cx="2710407" cy="3676571"/>
            <a:chOff x="12441148" y="14897"/>
            <a:chExt cx="2710407" cy="3676571"/>
          </a:xfrm>
        </p:grpSpPr>
        <p:sp>
          <p:nvSpPr>
            <p:cNvPr id="12" name="Rechthoek 1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Tabel INVOEGEN</a:t>
              </a:r>
            </a:p>
          </p:txBody>
        </p:sp>
        <p:sp>
          <p:nvSpPr>
            <p:cNvPr id="1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tabel.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tabel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tabel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15" name="Ovaal 1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6" name="Ovaal 1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7" name="Rechte verbindingslijn 1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8" name="Rechte verbindingslijn 1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9" name="Rechte verbindingslijn 18"/>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0" name="Groep 19"/>
            <p:cNvGrpSpPr/>
            <p:nvPr/>
          </p:nvGrpSpPr>
          <p:grpSpPr>
            <a:xfrm>
              <a:off x="12450571" y="3301369"/>
              <a:ext cx="1002992" cy="267962"/>
              <a:chOff x="13560784" y="3471416"/>
              <a:chExt cx="1114138" cy="297656"/>
            </a:xfrm>
          </p:grpSpPr>
          <p:sp>
            <p:nvSpPr>
              <p:cNvPr id="30" name="Afgeronde rechthoek 2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31" name="Tekstvak 3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32" name="Rechte verbindingslijn 3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elijkbenige driehoek 3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21" name="Groep 20"/>
            <p:cNvGrpSpPr/>
            <p:nvPr userDrawn="1"/>
          </p:nvGrpSpPr>
          <p:grpSpPr>
            <a:xfrm>
              <a:off x="12441148" y="1674386"/>
              <a:ext cx="445181" cy="402106"/>
              <a:chOff x="6072040" y="3376043"/>
              <a:chExt cx="1227920" cy="1109109"/>
            </a:xfrm>
          </p:grpSpPr>
          <p:sp>
            <p:nvSpPr>
              <p:cNvPr id="22" name="Rechthoek 21"/>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23" name="Rechthoek 22"/>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cxnSp>
            <p:nvCxnSpPr>
              <p:cNvPr id="24" name="Rechte verbindingslijn 23"/>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9" name="Rechthoek 28"/>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Tree>
    <p:extLst>
      <p:ext uri="{BB962C8B-B14F-4D97-AF65-F5344CB8AC3E}">
        <p14:creationId xmlns:p14="http://schemas.microsoft.com/office/powerpoint/2010/main" val="18554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slid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hasCustomPrompt="1"/>
          </p:nvPr>
        </p:nvSpPr>
        <p:spPr>
          <a:xfrm>
            <a:off x="1" y="0"/>
            <a:ext cx="12191999" cy="6858001"/>
          </a:xfrm>
          <a:prstGeom prst="rect">
            <a:avLst/>
          </a:prstGeom>
          <a:solidFill>
            <a:schemeClr val="bg1">
              <a:lumMod val="95000"/>
            </a:schemeClr>
          </a:solidFill>
        </p:spPr>
        <p:txBody>
          <a:bodyPr wrap="square" bIns="288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60" name="Tijdelijke aanduiding voor tekst 7"/>
          <p:cNvSpPr>
            <a:spLocks noGrp="1"/>
          </p:cNvSpPr>
          <p:nvPr>
            <p:ph type="body" sz="quarter" idx="17" hasCustomPrompt="1"/>
          </p:nvPr>
        </p:nvSpPr>
        <p:spPr>
          <a:xfrm rot="10800000">
            <a:off x="0" y="7121559"/>
            <a:ext cx="30459600" cy="32292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Niet verwijderen</a:t>
            </a:r>
          </a:p>
        </p:txBody>
      </p:sp>
      <p:sp>
        <p:nvSpPr>
          <p:cNvPr id="61" name="Tijdelijke aanduiding voor tekst 7"/>
          <p:cNvSpPr>
            <a:spLocks noGrp="1"/>
          </p:cNvSpPr>
          <p:nvPr>
            <p:ph type="body" sz="quarter" idx="18" hasCustomPrompt="1"/>
          </p:nvPr>
        </p:nvSpPr>
        <p:spPr>
          <a:xfrm>
            <a:off x="532936" y="4483460"/>
            <a:ext cx="3009600" cy="1843200"/>
          </a:xfrm>
          <a:blipFill>
            <a:blip r:embed="rId3"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1"/>
                </a:solidFill>
              </a:defRPr>
            </a:lvl1pPr>
          </a:lstStyle>
          <a:p>
            <a:pPr lvl="0"/>
            <a:r>
              <a:rPr lang="nl-NL" dirty="0"/>
              <a:t>Niet verwijderen</a:t>
            </a:r>
          </a:p>
        </p:txBody>
      </p:sp>
      <p:sp>
        <p:nvSpPr>
          <p:cNvPr id="2" name="Titel 1"/>
          <p:cNvSpPr>
            <a:spLocks noGrp="1"/>
          </p:cNvSpPr>
          <p:nvPr>
            <p:ph type="title" hasCustomPrompt="1"/>
          </p:nvPr>
        </p:nvSpPr>
        <p:spPr>
          <a:xfrm>
            <a:off x="4042229" y="5906294"/>
            <a:ext cx="7622060" cy="496565"/>
          </a:xfrm>
        </p:spPr>
        <p:txBody>
          <a:bodyPr bIns="0" anchor="b" anchorCtr="0"/>
          <a:lstStyle>
            <a:lvl1pPr algn="r">
              <a:defRPr/>
            </a:lvl1pPr>
          </a:lstStyle>
          <a:p>
            <a:r>
              <a:rPr lang="nl-NL" dirty="0"/>
              <a:t>Afsluiting</a:t>
            </a:r>
          </a:p>
        </p:txBody>
      </p:sp>
      <p:sp>
        <p:nvSpPr>
          <p:cNvPr id="18" name="Rechthoek 17"/>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AFSLUITING</a:t>
            </a:r>
          </a:p>
        </p:txBody>
      </p:sp>
      <p:grpSp>
        <p:nvGrpSpPr>
          <p:cNvPr id="3" name="Groep 2"/>
          <p:cNvGrpSpPr/>
          <p:nvPr userDrawn="1"/>
        </p:nvGrpSpPr>
        <p:grpSpPr>
          <a:xfrm>
            <a:off x="12446162" y="-5444"/>
            <a:ext cx="2704546" cy="6868888"/>
            <a:chOff x="12446162" y="-5444"/>
            <a:chExt cx="2704546" cy="6868888"/>
          </a:xfrm>
        </p:grpSpPr>
        <p:pic>
          <p:nvPicPr>
            <p:cNvPr id="91" name="Afbeelding 9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472003" y="5248243"/>
              <a:ext cx="2371725" cy="1362075"/>
            </a:xfrm>
            <a:prstGeom prst="rect">
              <a:avLst/>
            </a:prstGeom>
          </p:spPr>
        </p:pic>
        <p:grpSp>
          <p:nvGrpSpPr>
            <p:cNvPr id="20" name="Instructie afbeelding B"/>
            <p:cNvGrpSpPr/>
            <p:nvPr userDrawn="1"/>
          </p:nvGrpSpPr>
          <p:grpSpPr>
            <a:xfrm>
              <a:off x="12446162" y="-5444"/>
              <a:ext cx="2704546" cy="6868888"/>
              <a:chOff x="12470972" y="-5444"/>
              <a:chExt cx="2704546" cy="6868888"/>
            </a:xfrm>
          </p:grpSpPr>
          <p:sp>
            <p:nvSpPr>
              <p:cNvPr id="37"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38"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39"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40"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41"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42"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43"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44"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45" name="Icoontje afbeeld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46"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47"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48"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49" name="Groep 127"/>
              <p:cNvGrpSpPr/>
              <p:nvPr/>
            </p:nvGrpSpPr>
            <p:grpSpPr>
              <a:xfrm>
                <a:off x="12483705" y="3495180"/>
                <a:ext cx="1114138" cy="297656"/>
                <a:chOff x="13560784" y="3471416"/>
                <a:chExt cx="1114138" cy="297656"/>
              </a:xfrm>
            </p:grpSpPr>
            <p:sp>
              <p:nvSpPr>
                <p:cNvPr id="50"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51"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52"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grpSp>
          <p:nvGrpSpPr>
            <p:cNvPr id="22" name="Groep 74"/>
            <p:cNvGrpSpPr/>
            <p:nvPr userDrawn="1"/>
          </p:nvGrpSpPr>
          <p:grpSpPr>
            <a:xfrm>
              <a:off x="13386896" y="6137670"/>
              <a:ext cx="1750842" cy="564707"/>
              <a:chOff x="13098875" y="6031678"/>
              <a:chExt cx="1969277" cy="635161"/>
            </a:xfrm>
          </p:grpSpPr>
          <p:sp>
            <p:nvSpPr>
              <p:cNvPr id="23"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24" name="Groep 76"/>
              <p:cNvGrpSpPr/>
              <p:nvPr/>
            </p:nvGrpSpPr>
            <p:grpSpPr>
              <a:xfrm>
                <a:off x="13098875" y="6031679"/>
                <a:ext cx="1969277" cy="542924"/>
                <a:chOff x="13164976" y="6054428"/>
                <a:chExt cx="1969277" cy="542924"/>
              </a:xfrm>
            </p:grpSpPr>
            <p:sp>
              <p:nvSpPr>
                <p:cNvPr id="27"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28" name="Groep 80"/>
                <p:cNvGrpSpPr/>
                <p:nvPr/>
              </p:nvGrpSpPr>
              <p:grpSpPr>
                <a:xfrm>
                  <a:off x="13214777" y="6112607"/>
                  <a:ext cx="145227" cy="129517"/>
                  <a:chOff x="12287399" y="5999447"/>
                  <a:chExt cx="194830" cy="173755"/>
                </a:xfrm>
              </p:grpSpPr>
              <p:sp>
                <p:nvSpPr>
                  <p:cNvPr id="31"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2"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3"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4"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5"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6"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29"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30"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25"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2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76089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45833E-6 -2.59259E-6 L -1.49284 -0.49051 " pathEditMode="relative" rAng="0" ptsTypes="AA">
                                      <p:cBhvr>
                                        <p:cTn id="6" dur="2500" fill="hold"/>
                                        <p:tgtEl>
                                          <p:spTgt spid="60"/>
                                        </p:tgtEl>
                                        <p:attrNameLst>
                                          <p:attrName>ppt_x</p:attrName>
                                          <p:attrName>ppt_y</p:attrName>
                                        </p:attrNameLst>
                                      </p:cBhvr>
                                      <p:rCtr x="-74648" y="-24537"/>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61">
                                            <p:bg/>
                                          </p:spTgt>
                                        </p:tgtEl>
                                        <p:attrNameLst>
                                          <p:attrName>style.visibility</p:attrName>
                                        </p:attrNameLst>
                                      </p:cBhvr>
                                      <p:to>
                                        <p:strVal val="visible"/>
                                      </p:to>
                                    </p:set>
                                    <p:animEffect transition="in" filter="fade">
                                      <p:cBhvr>
                                        <p:cTn id="10" dur="750"/>
                                        <p:tgtEl>
                                          <p:spTgt spid="6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fade">
                                      <p:cBhvr>
                                        <p:cTn id="13" dur="750"/>
                                        <p:tgtEl>
                                          <p:spTgt spid="61">
                                            <p:txEl>
                                              <p:pRg st="0" end="0"/>
                                            </p:txEl>
                                          </p:spTgt>
                                        </p:tgtEl>
                                      </p:cBhvr>
                                    </p:animEffect>
                                  </p:childTnLst>
                                </p:cTn>
                              </p:par>
                            </p:childTnLst>
                          </p:cTn>
                        </p:par>
                        <p:par>
                          <p:cTn id="14" fill="hold">
                            <p:stCondLst>
                              <p:cond delay="325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tmplLst>
          <p:tmpl>
            <p:tnLst>
              <p:par>
                <p:cTn presetID="35" presetClass="path" presetSubtype="0" accel="50000" decel="50000" fill="hold" nodeType="withEffect">
                  <p:stCondLst>
                    <p:cond delay="0"/>
                  </p:stCondLst>
                  <p:childTnLst>
                    <p:animMotion origin="layout" path="M 1.45833E-6 -2.59259E-6 L -1.49284 -0.49051 " pathEditMode="relative" rAng="0" ptsTypes="AA">
                      <p:cBhvr>
                        <p:cTn dur="2500" fill="hold"/>
                        <p:tgtEl>
                          <p:spTgt spid="60"/>
                        </p:tgtEl>
                        <p:attrNameLst>
                          <p:attrName>ppt_x</p:attrName>
                          <p:attrName>ppt_y</p:attrName>
                        </p:attrNameLst>
                      </p:cBhvr>
                      <p:rCtr x="-74648" y="-24537"/>
                    </p:animMotion>
                  </p:childTnLst>
                </p:cTn>
              </p:par>
            </p:tnLst>
          </p:tmpl>
        </p:tmplLst>
      </p:bldP>
      <p:bldP spid="61" grpId="0" build="p" animBg="1">
        <p:tmplLst>
          <p:tmpl>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9B5F4-9349-97BE-1C1C-D74F532DE12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7E5E21-BEEF-7E0B-7F46-5D62014E8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419B6E-3D62-5C68-BE66-CF6775B2162A}"/>
              </a:ext>
            </a:extLst>
          </p:cNvPr>
          <p:cNvSpPr>
            <a:spLocks noGrp="1"/>
          </p:cNvSpPr>
          <p:nvPr>
            <p:ph type="dt" sz="half" idx="10"/>
          </p:nvPr>
        </p:nvSpPr>
        <p:spPr/>
        <p:txBody>
          <a:bodyPr/>
          <a:lstStyle/>
          <a:p>
            <a:fld id="{33FD0981-CB1C-44FF-BC92-A93E54E1345E}" type="datetimeFigureOut">
              <a:rPr lang="nl-NL" smtClean="0"/>
              <a:t>7-5-2024</a:t>
            </a:fld>
            <a:endParaRPr lang="nl-NL"/>
          </a:p>
        </p:txBody>
      </p:sp>
      <p:sp>
        <p:nvSpPr>
          <p:cNvPr id="5" name="Tijdelijke aanduiding voor voettekst 4">
            <a:extLst>
              <a:ext uri="{FF2B5EF4-FFF2-40B4-BE49-F238E27FC236}">
                <a16:creationId xmlns:a16="http://schemas.microsoft.com/office/drawing/2014/main" id="{D410CCC8-05AD-8BAD-75F7-954B00A60E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D1E61B-8602-4D3A-52FC-7D2F2FD91ABF}"/>
              </a:ext>
            </a:extLst>
          </p:cNvPr>
          <p:cNvSpPr>
            <a:spLocks noGrp="1"/>
          </p:cNvSpPr>
          <p:nvPr>
            <p:ph type="sldNum" sz="quarter" idx="12"/>
          </p:nvPr>
        </p:nvSpPr>
        <p:spPr/>
        <p:txBody>
          <a:bodyPr/>
          <a:lstStyle/>
          <a:p>
            <a:fld id="{4541EAE1-6650-4C61-A20D-1812F6FF187A}" type="slidenum">
              <a:rPr lang="nl-NL" smtClean="0"/>
              <a:t>‹nr.›</a:t>
            </a:fld>
            <a:endParaRPr lang="nl-NL"/>
          </a:p>
        </p:txBody>
      </p:sp>
    </p:spTree>
    <p:extLst>
      <p:ext uri="{BB962C8B-B14F-4D97-AF65-F5344CB8AC3E}">
        <p14:creationId xmlns:p14="http://schemas.microsoft.com/office/powerpoint/2010/main" val="222921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D36D5C4-3203-AFE1-FD0C-D4EB9C0DB30D}"/>
              </a:ext>
            </a:extLst>
          </p:cNvPr>
          <p:cNvSpPr>
            <a:spLocks noGrp="1"/>
          </p:cNvSpPr>
          <p:nvPr>
            <p:ph type="dt" sz="half" idx="10"/>
          </p:nvPr>
        </p:nvSpPr>
        <p:spPr/>
        <p:txBody>
          <a:bodyPr/>
          <a:lstStyle/>
          <a:p>
            <a:fld id="{33FD0981-CB1C-44FF-BC92-A93E54E1345E}" type="datetimeFigureOut">
              <a:rPr lang="nl-NL" smtClean="0"/>
              <a:t>7-5-2024</a:t>
            </a:fld>
            <a:endParaRPr lang="nl-NL"/>
          </a:p>
        </p:txBody>
      </p:sp>
      <p:sp>
        <p:nvSpPr>
          <p:cNvPr id="3" name="Tijdelijke aanduiding voor voettekst 2">
            <a:extLst>
              <a:ext uri="{FF2B5EF4-FFF2-40B4-BE49-F238E27FC236}">
                <a16:creationId xmlns:a16="http://schemas.microsoft.com/office/drawing/2014/main" id="{F68E398C-0C6C-48C7-D3FE-A88BA92F0F8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0982341-2779-136A-9F31-5A002A3C9FE8}"/>
              </a:ext>
            </a:extLst>
          </p:cNvPr>
          <p:cNvSpPr>
            <a:spLocks noGrp="1"/>
          </p:cNvSpPr>
          <p:nvPr>
            <p:ph type="sldNum" sz="quarter" idx="12"/>
          </p:nvPr>
        </p:nvSpPr>
        <p:spPr/>
        <p:txBody>
          <a:bodyPr/>
          <a:lstStyle/>
          <a:p>
            <a:fld id="{4541EAE1-6650-4C61-A20D-1812F6FF187A}" type="slidenum">
              <a:rPr lang="nl-NL" smtClean="0"/>
              <a:t>‹nr.›</a:t>
            </a:fld>
            <a:endParaRPr lang="nl-NL"/>
          </a:p>
        </p:txBody>
      </p:sp>
    </p:spTree>
    <p:extLst>
      <p:ext uri="{BB962C8B-B14F-4D97-AF65-F5344CB8AC3E}">
        <p14:creationId xmlns:p14="http://schemas.microsoft.com/office/powerpoint/2010/main" val="25054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11141674" cy="284560"/>
          </a:xfrm>
        </p:spPr>
        <p:txBody>
          <a:bodyPr>
            <a:noAutofit/>
          </a:bodyPr>
          <a:lstStyle>
            <a:lvl1pPr>
              <a:defRPr sz="1800" b="1">
                <a:solidFill>
                  <a:schemeClr val="accent2"/>
                </a:solidFill>
              </a:defRPr>
            </a:lvl1pPr>
          </a:lstStyle>
          <a:p>
            <a:pPr lvl="0"/>
            <a:r>
              <a:rPr lang="nl-NL" dirty="0"/>
              <a:t>Subtitel</a:t>
            </a:r>
          </a:p>
        </p:txBody>
      </p:sp>
      <p:sp>
        <p:nvSpPr>
          <p:cNvPr id="102" name="Rechthoek 101"/>
          <p:cNvSpPr/>
          <p:nvPr userDrawn="1"/>
        </p:nvSpPr>
        <p:spPr>
          <a:xfrm>
            <a:off x="9003323" y="-446643"/>
            <a:ext cx="3188677"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LEGE</a:t>
            </a:r>
            <a:r>
              <a:rPr lang="nl-NL" sz="2000" b="1" baseline="0" dirty="0">
                <a:solidFill>
                  <a:schemeClr val="accent1"/>
                </a:solidFill>
              </a:rPr>
              <a:t> SLIDE</a:t>
            </a:r>
            <a:endParaRPr lang="nl-NL" sz="2000" b="1" dirty="0">
              <a:solidFill>
                <a:schemeClr val="accent1"/>
              </a:solidFill>
            </a:endParaRPr>
          </a:p>
        </p:txBody>
      </p:sp>
      <p:grpSp>
        <p:nvGrpSpPr>
          <p:cNvPr id="103" name="Instructie Tekst"/>
          <p:cNvGrpSpPr/>
          <p:nvPr userDrawn="1"/>
        </p:nvGrpSpPr>
        <p:grpSpPr>
          <a:xfrm>
            <a:off x="-2916113" y="0"/>
            <a:ext cx="2688057" cy="3772106"/>
            <a:chOff x="-2959433" y="-5444"/>
            <a:chExt cx="2688057" cy="3772106"/>
          </a:xfrm>
        </p:grpSpPr>
        <p:sp>
          <p:nvSpPr>
            <p:cNvPr id="104" name="Rechthoek 10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10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6" name="Ovaal 10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107" name="Ovaal 10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108" name="Ovaal 10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109" name="Ovaal 10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11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113" name="Rechte verbindingslijn 11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14" name="Rechte verbindingslijn 11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15" name="Rechte verbindingslijn 11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116" name="Groep 115"/>
            <p:cNvGrpSpPr/>
            <p:nvPr userDrawn="1"/>
          </p:nvGrpSpPr>
          <p:grpSpPr>
            <a:xfrm>
              <a:off x="-1948476" y="816741"/>
              <a:ext cx="409108" cy="427699"/>
              <a:chOff x="-1085063" y="758027"/>
              <a:chExt cx="633799" cy="622540"/>
            </a:xfrm>
          </p:grpSpPr>
          <p:sp>
            <p:nvSpPr>
              <p:cNvPr id="164" name="Afgeronde rechthoek 16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65" name="Groep 164"/>
              <p:cNvGrpSpPr/>
              <p:nvPr userDrawn="1"/>
            </p:nvGrpSpPr>
            <p:grpSpPr>
              <a:xfrm>
                <a:off x="-977746" y="864082"/>
                <a:ext cx="419166" cy="410430"/>
                <a:chOff x="6366933" y="309013"/>
                <a:chExt cx="1901295" cy="1861668"/>
              </a:xfrm>
              <a:solidFill>
                <a:srgbClr val="000000"/>
              </a:solidFill>
            </p:grpSpPr>
            <p:sp>
              <p:nvSpPr>
                <p:cNvPr id="166" name="Rechthoek 16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7" name="Rechthoek 16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8" name="Rechthoek 16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9" name="Rechthoek 16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0" name="Rechthoek 16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1" name="Rechthoek 17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2" name="Rechthoek 17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3" name="Rechthoek 17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4" name="Rechthoek 17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5" name="Rechthoek 17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6" name="Vrije vorm 17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117" name="Groep 116"/>
            <p:cNvGrpSpPr/>
            <p:nvPr/>
          </p:nvGrpSpPr>
          <p:grpSpPr>
            <a:xfrm>
              <a:off x="-2950232" y="1207835"/>
              <a:ext cx="532929" cy="509563"/>
              <a:chOff x="-2880382" y="802341"/>
              <a:chExt cx="532929" cy="509563"/>
            </a:xfrm>
          </p:grpSpPr>
          <p:sp>
            <p:nvSpPr>
              <p:cNvPr id="142" name="Rechthoek 14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1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 name="Groep 144"/>
              <p:cNvGrpSpPr/>
              <p:nvPr/>
            </p:nvGrpSpPr>
            <p:grpSpPr>
              <a:xfrm>
                <a:off x="-2802433" y="1123442"/>
                <a:ext cx="132915" cy="104889"/>
                <a:chOff x="-2796392" y="1123442"/>
                <a:chExt cx="120832" cy="104889"/>
              </a:xfrm>
            </p:grpSpPr>
            <p:sp>
              <p:nvSpPr>
                <p:cNvPr id="159" name="Rechthoek 15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0" name="Rechthoek 15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1" name="Rechthoek 16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2" name="Rechthoek 16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3" name="Rechthoek 16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6" name="Groep 145"/>
              <p:cNvGrpSpPr/>
              <p:nvPr/>
            </p:nvGrpSpPr>
            <p:grpSpPr>
              <a:xfrm>
                <a:off x="-2575435" y="1123442"/>
                <a:ext cx="133931" cy="104889"/>
                <a:chOff x="-2556734" y="1123442"/>
                <a:chExt cx="147324" cy="104889"/>
              </a:xfrm>
            </p:grpSpPr>
            <p:grpSp>
              <p:nvGrpSpPr>
                <p:cNvPr id="147" name="Groep 146"/>
                <p:cNvGrpSpPr/>
                <p:nvPr/>
              </p:nvGrpSpPr>
              <p:grpSpPr>
                <a:xfrm>
                  <a:off x="-2556734" y="1123442"/>
                  <a:ext cx="68206" cy="104889"/>
                  <a:chOff x="-2796392" y="1123442"/>
                  <a:chExt cx="120832" cy="104889"/>
                </a:xfrm>
              </p:grpSpPr>
              <p:sp>
                <p:nvSpPr>
                  <p:cNvPr id="154" name="Rechthoek 15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5" name="Rechthoek 15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6" name="Rechthoek 15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7" name="Rechthoek 15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8" name="Rechthoek 15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8" name="Groep 147"/>
                <p:cNvGrpSpPr/>
                <p:nvPr/>
              </p:nvGrpSpPr>
              <p:grpSpPr>
                <a:xfrm>
                  <a:off x="-2477616" y="1123442"/>
                  <a:ext cx="68206" cy="104889"/>
                  <a:chOff x="-2796392" y="1123442"/>
                  <a:chExt cx="120832" cy="104889"/>
                </a:xfrm>
              </p:grpSpPr>
              <p:sp>
                <p:nvSpPr>
                  <p:cNvPr id="149" name="Rechthoek 14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118" name="Groep 117"/>
            <p:cNvGrpSpPr/>
            <p:nvPr userDrawn="1"/>
          </p:nvGrpSpPr>
          <p:grpSpPr>
            <a:xfrm>
              <a:off x="-1948476" y="1281164"/>
              <a:ext cx="413704" cy="427699"/>
              <a:chOff x="-1845083" y="758027"/>
              <a:chExt cx="633799" cy="622540"/>
            </a:xfrm>
          </p:grpSpPr>
          <p:sp>
            <p:nvSpPr>
              <p:cNvPr id="129" name="Afgeronde rechthoek 12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30" name="Groep 129"/>
              <p:cNvGrpSpPr/>
              <p:nvPr userDrawn="1"/>
            </p:nvGrpSpPr>
            <p:grpSpPr>
              <a:xfrm>
                <a:off x="-1737766" y="864082"/>
                <a:ext cx="419166" cy="410430"/>
                <a:chOff x="3708400" y="309013"/>
                <a:chExt cx="1901295" cy="1861668"/>
              </a:xfrm>
              <a:solidFill>
                <a:srgbClr val="000000"/>
              </a:solidFill>
            </p:grpSpPr>
            <p:sp>
              <p:nvSpPr>
                <p:cNvPr id="131" name="Rechthoek 13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9" name="Rechthoek 13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1" name="Vrije vorm 14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119" name="Rechte verbindingslijn 118"/>
            <p:cNvCxnSpPr>
              <a:stCxn id="144" idx="2"/>
              <a:endCxn id="12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20" name="Rechte verbindingslijn 119"/>
            <p:cNvCxnSpPr>
              <a:endCxn id="16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2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12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123" name="Ovaal 12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12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125" name="Groep 124"/>
            <p:cNvGrpSpPr/>
            <p:nvPr/>
          </p:nvGrpSpPr>
          <p:grpSpPr>
            <a:xfrm>
              <a:off x="-2950232" y="816050"/>
              <a:ext cx="528695" cy="344202"/>
              <a:chOff x="-2880382" y="410556"/>
              <a:chExt cx="528695" cy="344202"/>
            </a:xfrm>
          </p:grpSpPr>
          <p:sp>
            <p:nvSpPr>
              <p:cNvPr id="127" name="Afgeronde rechthoek 12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128" name="Vrije vorm 12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12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spTree>
    <p:extLst>
      <p:ext uri="{BB962C8B-B14F-4D97-AF65-F5344CB8AC3E}">
        <p14:creationId xmlns:p14="http://schemas.microsoft.com/office/powerpoint/2010/main" val="15511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11141674"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3" y="1447800"/>
            <a:ext cx="11141673"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 name="Rechthoek 101"/>
          <p:cNvSpPr/>
          <p:nvPr userDrawn="1"/>
        </p:nvSpPr>
        <p:spPr>
          <a:xfrm>
            <a:off x="9003323" y="-446643"/>
            <a:ext cx="3188677"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TEKST</a:t>
            </a:r>
          </a:p>
        </p:txBody>
      </p:sp>
      <p:grpSp>
        <p:nvGrpSpPr>
          <p:cNvPr id="103" name="Instructie Tekst"/>
          <p:cNvGrpSpPr/>
          <p:nvPr userDrawn="1"/>
        </p:nvGrpSpPr>
        <p:grpSpPr>
          <a:xfrm>
            <a:off x="-2916113" y="0"/>
            <a:ext cx="2688057" cy="3772106"/>
            <a:chOff x="-2959433" y="-5444"/>
            <a:chExt cx="2688057" cy="3772106"/>
          </a:xfrm>
        </p:grpSpPr>
        <p:sp>
          <p:nvSpPr>
            <p:cNvPr id="104" name="Rechthoek 10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10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6" name="Ovaal 10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107" name="Ovaal 10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108" name="Ovaal 10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109" name="Ovaal 10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11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113" name="Rechte verbindingslijn 11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14" name="Rechte verbindingslijn 11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15" name="Rechte verbindingslijn 11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116" name="Groep 115"/>
            <p:cNvGrpSpPr/>
            <p:nvPr userDrawn="1"/>
          </p:nvGrpSpPr>
          <p:grpSpPr>
            <a:xfrm>
              <a:off x="-1948476" y="816741"/>
              <a:ext cx="409108" cy="427699"/>
              <a:chOff x="-1085063" y="758027"/>
              <a:chExt cx="633799" cy="622540"/>
            </a:xfrm>
          </p:grpSpPr>
          <p:sp>
            <p:nvSpPr>
              <p:cNvPr id="164" name="Afgeronde rechthoek 16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65" name="Groep 164"/>
              <p:cNvGrpSpPr/>
              <p:nvPr userDrawn="1"/>
            </p:nvGrpSpPr>
            <p:grpSpPr>
              <a:xfrm>
                <a:off x="-977746" y="864082"/>
                <a:ext cx="419166" cy="410430"/>
                <a:chOff x="6366933" y="309013"/>
                <a:chExt cx="1901295" cy="1861668"/>
              </a:xfrm>
              <a:solidFill>
                <a:srgbClr val="000000"/>
              </a:solidFill>
            </p:grpSpPr>
            <p:sp>
              <p:nvSpPr>
                <p:cNvPr id="166" name="Rechthoek 16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7" name="Rechthoek 16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8" name="Rechthoek 16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9" name="Rechthoek 16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0" name="Rechthoek 16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1" name="Rechthoek 17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2" name="Rechthoek 17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3" name="Rechthoek 17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4" name="Rechthoek 17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5" name="Rechthoek 17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6" name="Vrije vorm 17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117" name="Groep 116"/>
            <p:cNvGrpSpPr/>
            <p:nvPr/>
          </p:nvGrpSpPr>
          <p:grpSpPr>
            <a:xfrm>
              <a:off x="-2950232" y="1207835"/>
              <a:ext cx="532929" cy="509563"/>
              <a:chOff x="-2880382" y="802341"/>
              <a:chExt cx="532929" cy="509563"/>
            </a:xfrm>
          </p:grpSpPr>
          <p:sp>
            <p:nvSpPr>
              <p:cNvPr id="142" name="Rechthoek 14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1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 name="Groep 144"/>
              <p:cNvGrpSpPr/>
              <p:nvPr/>
            </p:nvGrpSpPr>
            <p:grpSpPr>
              <a:xfrm>
                <a:off x="-2802433" y="1123442"/>
                <a:ext cx="132915" cy="104889"/>
                <a:chOff x="-2796392" y="1123442"/>
                <a:chExt cx="120832" cy="104889"/>
              </a:xfrm>
            </p:grpSpPr>
            <p:sp>
              <p:nvSpPr>
                <p:cNvPr id="159" name="Rechthoek 15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0" name="Rechthoek 15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1" name="Rechthoek 16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2" name="Rechthoek 16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3" name="Rechthoek 16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6" name="Groep 145"/>
              <p:cNvGrpSpPr/>
              <p:nvPr/>
            </p:nvGrpSpPr>
            <p:grpSpPr>
              <a:xfrm>
                <a:off x="-2575435" y="1123442"/>
                <a:ext cx="133931" cy="104889"/>
                <a:chOff x="-2556734" y="1123442"/>
                <a:chExt cx="147324" cy="104889"/>
              </a:xfrm>
            </p:grpSpPr>
            <p:grpSp>
              <p:nvGrpSpPr>
                <p:cNvPr id="147" name="Groep 146"/>
                <p:cNvGrpSpPr/>
                <p:nvPr/>
              </p:nvGrpSpPr>
              <p:grpSpPr>
                <a:xfrm>
                  <a:off x="-2556734" y="1123442"/>
                  <a:ext cx="68206" cy="104889"/>
                  <a:chOff x="-2796392" y="1123442"/>
                  <a:chExt cx="120832" cy="104889"/>
                </a:xfrm>
              </p:grpSpPr>
              <p:sp>
                <p:nvSpPr>
                  <p:cNvPr id="154" name="Rechthoek 15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5" name="Rechthoek 15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6" name="Rechthoek 15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7" name="Rechthoek 15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8" name="Rechthoek 15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8" name="Groep 147"/>
                <p:cNvGrpSpPr/>
                <p:nvPr/>
              </p:nvGrpSpPr>
              <p:grpSpPr>
                <a:xfrm>
                  <a:off x="-2477616" y="1123442"/>
                  <a:ext cx="68206" cy="104889"/>
                  <a:chOff x="-2796392" y="1123442"/>
                  <a:chExt cx="120832" cy="104889"/>
                </a:xfrm>
              </p:grpSpPr>
              <p:sp>
                <p:nvSpPr>
                  <p:cNvPr id="149" name="Rechthoek 14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118" name="Groep 117"/>
            <p:cNvGrpSpPr/>
            <p:nvPr userDrawn="1"/>
          </p:nvGrpSpPr>
          <p:grpSpPr>
            <a:xfrm>
              <a:off x="-1948476" y="1281164"/>
              <a:ext cx="413704" cy="427699"/>
              <a:chOff x="-1845083" y="758027"/>
              <a:chExt cx="633799" cy="622540"/>
            </a:xfrm>
          </p:grpSpPr>
          <p:sp>
            <p:nvSpPr>
              <p:cNvPr id="129" name="Afgeronde rechthoek 12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30" name="Groep 129"/>
              <p:cNvGrpSpPr/>
              <p:nvPr userDrawn="1"/>
            </p:nvGrpSpPr>
            <p:grpSpPr>
              <a:xfrm>
                <a:off x="-1737766" y="864082"/>
                <a:ext cx="419166" cy="410430"/>
                <a:chOff x="3708400" y="309013"/>
                <a:chExt cx="1901295" cy="1861668"/>
              </a:xfrm>
              <a:solidFill>
                <a:srgbClr val="000000"/>
              </a:solidFill>
            </p:grpSpPr>
            <p:sp>
              <p:nvSpPr>
                <p:cNvPr id="131" name="Rechthoek 13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9" name="Rechthoek 13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1" name="Vrije vorm 14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119" name="Rechte verbindingslijn 118"/>
            <p:cNvCxnSpPr>
              <a:stCxn id="144" idx="2"/>
              <a:endCxn id="12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20" name="Rechte verbindingslijn 119"/>
            <p:cNvCxnSpPr>
              <a:endCxn id="16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2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12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123" name="Ovaal 12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12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125" name="Groep 124"/>
            <p:cNvGrpSpPr/>
            <p:nvPr/>
          </p:nvGrpSpPr>
          <p:grpSpPr>
            <a:xfrm>
              <a:off x="-2950232" y="816050"/>
              <a:ext cx="528695" cy="344202"/>
              <a:chOff x="-2880382" y="410556"/>
              <a:chExt cx="528695" cy="344202"/>
            </a:xfrm>
          </p:grpSpPr>
          <p:sp>
            <p:nvSpPr>
              <p:cNvPr id="127" name="Afgeronde rechthoek 12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128" name="Vrije vorm 12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12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spTree>
    <p:extLst>
      <p:ext uri="{BB962C8B-B14F-4D97-AF65-F5344CB8AC3E}">
        <p14:creationId xmlns:p14="http://schemas.microsoft.com/office/powerpoint/2010/main" val="380813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0% Tekst + 10% Afbeeld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38" y="531341"/>
            <a:ext cx="9755661"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dirty="0"/>
          </a:p>
        </p:txBody>
      </p:sp>
      <p:sp>
        <p:nvSpPr>
          <p:cNvPr id="8" name="Tijdelijke aanduiding voor tekst 7"/>
          <p:cNvSpPr>
            <a:spLocks noGrp="1"/>
          </p:cNvSpPr>
          <p:nvPr>
            <p:ph type="body" sz="quarter" idx="13" hasCustomPrompt="1"/>
          </p:nvPr>
        </p:nvSpPr>
        <p:spPr>
          <a:xfrm>
            <a:off x="531338" y="951113"/>
            <a:ext cx="9755661"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3" y="1447800"/>
            <a:ext cx="908886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Rechthoek 1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90% TEKST +</a:t>
            </a:r>
            <a:r>
              <a:rPr lang="nl-NL" sz="2000" b="1" baseline="0" dirty="0">
                <a:solidFill>
                  <a:schemeClr val="accent1"/>
                </a:solidFill>
              </a:rPr>
              <a:t> 10% AFBEELDING</a:t>
            </a:r>
            <a:endParaRPr lang="nl-NL" sz="2000" b="1" dirty="0">
              <a:solidFill>
                <a:schemeClr val="accent1"/>
              </a:solidFill>
            </a:endParaRPr>
          </a:p>
        </p:txBody>
      </p:sp>
      <p:grpSp>
        <p:nvGrpSpPr>
          <p:cNvPr id="51" name="Instructie Tekst"/>
          <p:cNvGrpSpPr/>
          <p:nvPr userDrawn="1"/>
        </p:nvGrpSpPr>
        <p:grpSpPr>
          <a:xfrm>
            <a:off x="-2916113" y="0"/>
            <a:ext cx="2688057" cy="3772106"/>
            <a:chOff x="-2959433" y="-5444"/>
            <a:chExt cx="2688057" cy="3772106"/>
          </a:xfrm>
        </p:grpSpPr>
        <p:sp>
          <p:nvSpPr>
            <p:cNvPr id="52" name="Rechthoek 5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5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4" name="Ovaal 5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55" name="Ovaal 5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56" name="Ovaal 5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57" name="Ovaal 5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5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0"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61" name="Rechte verbindingslijn 6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62" name="Rechte verbindingslijn 6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63" name="Rechte verbindingslijn 62"/>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64" name="Groep 63"/>
            <p:cNvGrpSpPr/>
            <p:nvPr userDrawn="1"/>
          </p:nvGrpSpPr>
          <p:grpSpPr>
            <a:xfrm>
              <a:off x="-1948476" y="816741"/>
              <a:ext cx="409108" cy="427699"/>
              <a:chOff x="-1085063" y="758027"/>
              <a:chExt cx="633799" cy="622540"/>
            </a:xfrm>
          </p:grpSpPr>
          <p:sp>
            <p:nvSpPr>
              <p:cNvPr id="112" name="Afgeronde rechthoek 11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13" name="Groep 112"/>
              <p:cNvGrpSpPr/>
              <p:nvPr userDrawn="1"/>
            </p:nvGrpSpPr>
            <p:grpSpPr>
              <a:xfrm>
                <a:off x="-977746" y="864082"/>
                <a:ext cx="419166" cy="410430"/>
                <a:chOff x="6366933" y="309013"/>
                <a:chExt cx="1901295" cy="1861668"/>
              </a:xfrm>
              <a:solidFill>
                <a:srgbClr val="000000"/>
              </a:solidFill>
            </p:grpSpPr>
            <p:sp>
              <p:nvSpPr>
                <p:cNvPr id="114" name="Rechthoek 11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5" name="Rechthoek 11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6" name="Rechthoek 11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Vrije vorm 12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65" name="Groep 64"/>
            <p:cNvGrpSpPr/>
            <p:nvPr/>
          </p:nvGrpSpPr>
          <p:grpSpPr>
            <a:xfrm>
              <a:off x="-2950232" y="1207835"/>
              <a:ext cx="532929" cy="509563"/>
              <a:chOff x="-2880382" y="802341"/>
              <a:chExt cx="532929" cy="509563"/>
            </a:xfrm>
          </p:grpSpPr>
          <p:sp>
            <p:nvSpPr>
              <p:cNvPr id="90" name="Rechthoek 89"/>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oep 92"/>
              <p:cNvGrpSpPr/>
              <p:nvPr/>
            </p:nvGrpSpPr>
            <p:grpSpPr>
              <a:xfrm>
                <a:off x="-2802433" y="1123442"/>
                <a:ext cx="132915" cy="104889"/>
                <a:chOff x="-2796392" y="1123442"/>
                <a:chExt cx="120832" cy="104889"/>
              </a:xfrm>
            </p:grpSpPr>
            <p:sp>
              <p:nvSpPr>
                <p:cNvPr id="107" name="Rechthoek 10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9" name="Rechthoek 10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0" name="Rechthoek 10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1" name="Rechthoek 11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4" name="Groep 93"/>
              <p:cNvGrpSpPr/>
              <p:nvPr/>
            </p:nvGrpSpPr>
            <p:grpSpPr>
              <a:xfrm>
                <a:off x="-2575435" y="1123442"/>
                <a:ext cx="133931" cy="104889"/>
                <a:chOff x="-2556734" y="1123442"/>
                <a:chExt cx="147324" cy="104889"/>
              </a:xfrm>
            </p:grpSpPr>
            <p:grpSp>
              <p:nvGrpSpPr>
                <p:cNvPr id="95" name="Groep 94"/>
                <p:cNvGrpSpPr/>
                <p:nvPr/>
              </p:nvGrpSpPr>
              <p:grpSpPr>
                <a:xfrm>
                  <a:off x="-2556734" y="1123442"/>
                  <a:ext cx="68206" cy="104889"/>
                  <a:chOff x="-2796392" y="1123442"/>
                  <a:chExt cx="120832" cy="104889"/>
                </a:xfrm>
              </p:grpSpPr>
              <p:sp>
                <p:nvSpPr>
                  <p:cNvPr id="102" name="Rechthoek 10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6" name="Groep 95"/>
                <p:cNvGrpSpPr/>
                <p:nvPr/>
              </p:nvGrpSpPr>
              <p:grpSpPr>
                <a:xfrm>
                  <a:off x="-2477616" y="1123442"/>
                  <a:ext cx="68206" cy="104889"/>
                  <a:chOff x="-2796392" y="1123442"/>
                  <a:chExt cx="120832" cy="104889"/>
                </a:xfrm>
              </p:grpSpPr>
              <p:sp>
                <p:nvSpPr>
                  <p:cNvPr id="97" name="Rechthoek 9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8" name="Rechthoek 9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9" name="Rechthoek 9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66" name="Groep 65"/>
            <p:cNvGrpSpPr/>
            <p:nvPr userDrawn="1"/>
          </p:nvGrpSpPr>
          <p:grpSpPr>
            <a:xfrm>
              <a:off x="-1948476" y="1281164"/>
              <a:ext cx="413704" cy="427699"/>
              <a:chOff x="-1845083" y="758027"/>
              <a:chExt cx="633799" cy="622540"/>
            </a:xfrm>
          </p:grpSpPr>
          <p:sp>
            <p:nvSpPr>
              <p:cNvPr id="77" name="Afgeronde rechthoek 7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78" name="Groep 77"/>
              <p:cNvGrpSpPr/>
              <p:nvPr userDrawn="1"/>
            </p:nvGrpSpPr>
            <p:grpSpPr>
              <a:xfrm>
                <a:off x="-1737766" y="864082"/>
                <a:ext cx="419166" cy="410430"/>
                <a:chOff x="3708400" y="309013"/>
                <a:chExt cx="1901295" cy="1861668"/>
              </a:xfrm>
              <a:solidFill>
                <a:srgbClr val="000000"/>
              </a:solidFill>
            </p:grpSpPr>
            <p:sp>
              <p:nvSpPr>
                <p:cNvPr id="79" name="Rechthoek 7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0" name="Rechthoek 7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1" name="Rechthoek 8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4" name="Rechthoek 8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Vrije vorm 8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67" name="Rechte verbindingslijn 66"/>
            <p:cNvCxnSpPr>
              <a:stCxn id="92" idx="2"/>
              <a:endCxn id="77"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68" name="Rechte verbindingslijn 67"/>
            <p:cNvCxnSpPr>
              <a:endCxn id="112"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6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7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71" name="Ovaal 7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72"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73" name="Groep 72"/>
            <p:cNvGrpSpPr/>
            <p:nvPr/>
          </p:nvGrpSpPr>
          <p:grpSpPr>
            <a:xfrm>
              <a:off x="-2950232" y="816050"/>
              <a:ext cx="528695" cy="344202"/>
              <a:chOff x="-2880382" y="410556"/>
              <a:chExt cx="528695" cy="344202"/>
            </a:xfrm>
          </p:grpSpPr>
          <p:sp>
            <p:nvSpPr>
              <p:cNvPr id="75" name="Afgeronde rechthoek 74"/>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76" name="Vrije vorm 75"/>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74"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27" name="Tijdelijke aanduiding voor afbeelding 126"/>
          <p:cNvSpPr>
            <a:spLocks noGrp="1"/>
          </p:cNvSpPr>
          <p:nvPr>
            <p:ph type="pic" sz="quarter" idx="16" hasCustomPrompt="1"/>
          </p:nvPr>
        </p:nvSpPr>
        <p:spPr>
          <a:xfrm>
            <a:off x="10027733" y="0"/>
            <a:ext cx="2164267" cy="6858001"/>
          </a:xfrm>
          <a:custGeom>
            <a:avLst/>
            <a:gdLst>
              <a:gd name="connsiteX0" fmla="*/ 589845 w 2164267"/>
              <a:gd name="connsiteY0" fmla="*/ 0 h 6858001"/>
              <a:gd name="connsiteX1" fmla="*/ 2164267 w 2164267"/>
              <a:gd name="connsiteY1" fmla="*/ 0 h 6858001"/>
              <a:gd name="connsiteX2" fmla="*/ 2164267 w 2164267"/>
              <a:gd name="connsiteY2" fmla="*/ 6858001 h 6858001"/>
              <a:gd name="connsiteX3" fmla="*/ 0 w 2164267"/>
              <a:gd name="connsiteY3" fmla="*/ 6858001 h 6858001"/>
              <a:gd name="connsiteX4" fmla="*/ 656437 w 2164267"/>
              <a:gd name="connsiteY4" fmla="*/ 311632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67" h="6858001">
                <a:moveTo>
                  <a:pt x="589845" y="0"/>
                </a:moveTo>
                <a:lnTo>
                  <a:pt x="2164267" y="0"/>
                </a:lnTo>
                <a:lnTo>
                  <a:pt x="2164267" y="6858001"/>
                </a:lnTo>
                <a:lnTo>
                  <a:pt x="0" y="6858001"/>
                </a:lnTo>
                <a:cubicBezTo>
                  <a:pt x="0" y="3536156"/>
                  <a:pt x="1281917" y="3432349"/>
                  <a:pt x="656437" y="311632"/>
                </a:cubicBezTo>
                <a:close/>
              </a:path>
            </a:pathLst>
          </a:custGeom>
          <a:solidFill>
            <a:schemeClr val="bg1">
              <a:lumMod val="95000"/>
            </a:schemeClr>
          </a:solidFill>
        </p:spPr>
        <p:txBody>
          <a:bodyPr wrap="square" bIns="252000" anchor="ctr">
            <a:noAutofit/>
          </a:bodyPr>
          <a:lstStyle>
            <a:lvl1pPr algn="ctr">
              <a:lnSpc>
                <a:spcPct val="250000"/>
              </a:lnSpc>
              <a:defRPr/>
            </a:lvl1pPr>
          </a:lstStyle>
          <a:p>
            <a:r>
              <a:rPr lang="nl-NL" dirty="0"/>
              <a:t>Klik hier op het icoon</a:t>
            </a:r>
            <a:br>
              <a:rPr lang="nl-NL" dirty="0"/>
            </a:br>
            <a:r>
              <a:rPr lang="nl-NL" dirty="0"/>
              <a:t>een afbeelding in te voegen</a:t>
            </a:r>
          </a:p>
        </p:txBody>
      </p:sp>
      <p:grpSp>
        <p:nvGrpSpPr>
          <p:cNvPr id="162" name="Instructie Afbeelding Invoegen"/>
          <p:cNvGrpSpPr/>
          <p:nvPr userDrawn="1"/>
        </p:nvGrpSpPr>
        <p:grpSpPr>
          <a:xfrm>
            <a:off x="12321772" y="-5444"/>
            <a:ext cx="2828936" cy="6868888"/>
            <a:chOff x="12346582" y="-5444"/>
            <a:chExt cx="2828936" cy="6868888"/>
          </a:xfrm>
        </p:grpSpPr>
        <p:grpSp>
          <p:nvGrpSpPr>
            <p:cNvPr id="163" name="bijsnijden"/>
            <p:cNvGrpSpPr/>
            <p:nvPr userDrawn="1"/>
          </p:nvGrpSpPr>
          <p:grpSpPr>
            <a:xfrm>
              <a:off x="12346582" y="5828002"/>
              <a:ext cx="779464" cy="828260"/>
              <a:chOff x="13143038" y="5655940"/>
              <a:chExt cx="779464" cy="828260"/>
            </a:xfrm>
          </p:grpSpPr>
          <p:grpSp>
            <p:nvGrpSpPr>
              <p:cNvPr id="181" name="Groep 180"/>
              <p:cNvGrpSpPr/>
              <p:nvPr userDrawn="1"/>
            </p:nvGrpSpPr>
            <p:grpSpPr>
              <a:xfrm>
                <a:off x="13284702" y="5655940"/>
                <a:ext cx="518384" cy="468745"/>
                <a:chOff x="13352037" y="5715656"/>
                <a:chExt cx="383714" cy="346970"/>
              </a:xfrm>
            </p:grpSpPr>
            <p:sp>
              <p:nvSpPr>
                <p:cNvPr id="184" name="Rechthoek 183"/>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185" name="Afbeelding 18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186" name="L-vorm 185"/>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187" name="L-vorm 186"/>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82"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183" name="Rechthoekige driehoek 182"/>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64" name="Rechthoek 163"/>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165"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166"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67" name="Ovaal 166"/>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68" name="Ovaal 167"/>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69" name="Rechte verbindingslijn 168"/>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170" name="Rechte verbindingslijn 169"/>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171" name="Rechte verbindingslijn 170"/>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172"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73"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174" name="Ovaal 173"/>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75" name="Rechte verbindingslijn 174"/>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176" name="Groep 175"/>
            <p:cNvGrpSpPr/>
            <p:nvPr/>
          </p:nvGrpSpPr>
          <p:grpSpPr>
            <a:xfrm>
              <a:off x="12483705" y="3495180"/>
              <a:ext cx="1114138" cy="297656"/>
              <a:chOff x="13560784" y="3471416"/>
              <a:chExt cx="1114138" cy="297656"/>
            </a:xfrm>
          </p:grpSpPr>
          <p:sp>
            <p:nvSpPr>
              <p:cNvPr id="177" name="Afgeronde rechthoek 17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8" name="Tekstvak 177"/>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179" name="Rechte verbindingslijn 17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Gelijkbenige driehoek 17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
        <p:nvSpPr>
          <p:cNvPr id="188" name="Tijdelijke aanduiding voor dianummer 5"/>
          <p:cNvSpPr txBox="1">
            <a:spLocks/>
          </p:cNvSpPr>
          <p:nvPr userDrawn="1"/>
        </p:nvSpPr>
        <p:spPr>
          <a:xfrm>
            <a:off x="10806088" y="6404709"/>
            <a:ext cx="1019652" cy="365125"/>
          </a:xfrm>
          <a:prstGeom prst="rect">
            <a:avLst/>
          </a:prstGeom>
        </p:spPr>
        <p:txBody>
          <a:bodyPr vert="horz" lIns="91440" tIns="45720" rIns="0" bIns="45720" rtlCol="0" anchor="ctr"/>
          <a:lstStyle>
            <a:defPPr>
              <a:defRPr lang="nl-NL"/>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5FBA41-AFD5-4B00-AC98-55F0A9A32C4E}" type="slidenum">
              <a:rPr lang="nl-NL" smtClean="0"/>
              <a:pPr/>
              <a:t>‹nr.›</a:t>
            </a:fld>
            <a:endParaRPr lang="nl-NL" dirty="0"/>
          </a:p>
        </p:txBody>
      </p:sp>
    </p:spTree>
    <p:extLst>
      <p:ext uri="{BB962C8B-B14F-4D97-AF65-F5344CB8AC3E}">
        <p14:creationId xmlns:p14="http://schemas.microsoft.com/office/powerpoint/2010/main" val="336058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Tekst + 25% Afbeeldin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5" hasCustomPrompt="1"/>
          </p:nvPr>
        </p:nvSpPr>
        <p:spPr>
          <a:xfrm>
            <a:off x="8269121" y="-1"/>
            <a:ext cx="3922881" cy="6858001"/>
          </a:xfrm>
          <a:custGeom>
            <a:avLst/>
            <a:gdLst>
              <a:gd name="connsiteX0" fmla="*/ 589845 w 5679107"/>
              <a:gd name="connsiteY0" fmla="*/ 0 h 6858000"/>
              <a:gd name="connsiteX1" fmla="*/ 3922881 w 5679107"/>
              <a:gd name="connsiteY1" fmla="*/ 0 h 6858000"/>
              <a:gd name="connsiteX2" fmla="*/ 3922881 w 5679107"/>
              <a:gd name="connsiteY2" fmla="*/ 6857999 h 6858000"/>
              <a:gd name="connsiteX3" fmla="*/ 5679107 w 5679107"/>
              <a:gd name="connsiteY3" fmla="*/ 6857999 h 6858000"/>
              <a:gd name="connsiteX4" fmla="*/ 5679107 w 5679107"/>
              <a:gd name="connsiteY4" fmla="*/ 6858000 h 6858000"/>
              <a:gd name="connsiteX5" fmla="*/ 0 w 5679107"/>
              <a:gd name="connsiteY5" fmla="*/ 6857999 h 6858000"/>
              <a:gd name="connsiteX6" fmla="*/ 656437 w 5679107"/>
              <a:gd name="connsiteY6" fmla="*/ 311632 h 6858000"/>
              <a:gd name="connsiteX0" fmla="*/ 589845 w 5679107"/>
              <a:gd name="connsiteY0" fmla="*/ 0 h 6857999"/>
              <a:gd name="connsiteX1" fmla="*/ 3922881 w 5679107"/>
              <a:gd name="connsiteY1" fmla="*/ 0 h 6857999"/>
              <a:gd name="connsiteX2" fmla="*/ 3922881 w 5679107"/>
              <a:gd name="connsiteY2" fmla="*/ 6857999 h 6857999"/>
              <a:gd name="connsiteX3" fmla="*/ 5679107 w 5679107"/>
              <a:gd name="connsiteY3" fmla="*/ 6857999 h 6857999"/>
              <a:gd name="connsiteX4" fmla="*/ 0 w 5679107"/>
              <a:gd name="connsiteY4" fmla="*/ 6857999 h 6857999"/>
              <a:gd name="connsiteX5" fmla="*/ 656437 w 5679107"/>
              <a:gd name="connsiteY5" fmla="*/ 311632 h 6857999"/>
              <a:gd name="connsiteX6" fmla="*/ 589845 w 5679107"/>
              <a:gd name="connsiteY6" fmla="*/ 0 h 6857999"/>
              <a:gd name="connsiteX0" fmla="*/ 589845 w 3922881"/>
              <a:gd name="connsiteY0" fmla="*/ 0 h 6857999"/>
              <a:gd name="connsiteX1" fmla="*/ 3922881 w 3922881"/>
              <a:gd name="connsiteY1" fmla="*/ 0 h 6857999"/>
              <a:gd name="connsiteX2" fmla="*/ 3922881 w 3922881"/>
              <a:gd name="connsiteY2" fmla="*/ 6857999 h 6857999"/>
              <a:gd name="connsiteX3" fmla="*/ 0 w 3922881"/>
              <a:gd name="connsiteY3" fmla="*/ 6857999 h 6857999"/>
              <a:gd name="connsiteX4" fmla="*/ 656437 w 3922881"/>
              <a:gd name="connsiteY4" fmla="*/ 311632 h 6857999"/>
              <a:gd name="connsiteX5" fmla="*/ 589845 w 3922881"/>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881" h="6857999">
                <a:moveTo>
                  <a:pt x="589845" y="0"/>
                </a:moveTo>
                <a:lnTo>
                  <a:pt x="3922881" y="0"/>
                </a:lnTo>
                <a:lnTo>
                  <a:pt x="3922881" y="6857999"/>
                </a:lnTo>
                <a:lnTo>
                  <a:pt x="0" y="6857999"/>
                </a:lnTo>
                <a:cubicBezTo>
                  <a:pt x="0" y="3536155"/>
                  <a:pt x="1281917" y="3432348"/>
                  <a:pt x="656437" y="311632"/>
                </a:cubicBezTo>
                <a:lnTo>
                  <a:pt x="589845" y="0"/>
                </a:lnTo>
                <a:close/>
              </a:path>
            </a:pathLst>
          </a:custGeom>
          <a:solidFill>
            <a:schemeClr val="bg1">
              <a:lumMod val="95000"/>
            </a:schemeClr>
          </a:solidFill>
        </p:spPr>
        <p:txBody>
          <a:bodyPr wrap="square" bIns="252000" anchor="ctr">
            <a:noAutofit/>
          </a:bodyPr>
          <a:lstStyle>
            <a:lvl1pPr algn="ctr">
              <a:lnSpc>
                <a:spcPct val="250000"/>
              </a:lnSpc>
              <a:defRPr/>
            </a:lvl1pPr>
          </a:lstStyle>
          <a:p>
            <a:r>
              <a:rPr lang="nl-NL" dirty="0"/>
              <a:t>Klik hier op het icoon</a:t>
            </a:r>
            <a:br>
              <a:rPr lang="nl-NL" dirty="0"/>
            </a:br>
            <a:r>
              <a:rPr lang="nl-NL" dirty="0"/>
              <a:t>een afbeelding in te voegen</a:t>
            </a:r>
          </a:p>
        </p:txBody>
      </p:sp>
      <p:sp>
        <p:nvSpPr>
          <p:cNvPr id="2" name="Titel 1"/>
          <p:cNvSpPr>
            <a:spLocks noGrp="1"/>
          </p:cNvSpPr>
          <p:nvPr>
            <p:ph type="title" hasCustomPrompt="1"/>
          </p:nvPr>
        </p:nvSpPr>
        <p:spPr>
          <a:xfrm>
            <a:off x="531339" y="531341"/>
            <a:ext cx="80320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dirty="0"/>
          </a:p>
        </p:txBody>
      </p:sp>
      <p:sp>
        <p:nvSpPr>
          <p:cNvPr id="8" name="Tijdelijke aanduiding voor tekst 7"/>
          <p:cNvSpPr>
            <a:spLocks noGrp="1"/>
          </p:cNvSpPr>
          <p:nvPr>
            <p:ph type="body" sz="quarter" idx="13" hasCustomPrompt="1"/>
          </p:nvPr>
        </p:nvSpPr>
        <p:spPr>
          <a:xfrm>
            <a:off x="531339" y="951113"/>
            <a:ext cx="80320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3" y="1447800"/>
            <a:ext cx="7443179"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Rechthoek 1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75% TEKST +</a:t>
            </a:r>
            <a:r>
              <a:rPr lang="nl-NL" sz="2000" b="1" baseline="0" dirty="0">
                <a:solidFill>
                  <a:schemeClr val="accent1"/>
                </a:solidFill>
              </a:rPr>
              <a:t> 25% AFBEELDING</a:t>
            </a:r>
            <a:endParaRPr lang="nl-NL" sz="2000" b="1" dirty="0">
              <a:solidFill>
                <a:schemeClr val="accent1"/>
              </a:solidFill>
            </a:endParaRPr>
          </a:p>
        </p:txBody>
      </p:sp>
      <p:grpSp>
        <p:nvGrpSpPr>
          <p:cNvPr id="51" name="Instructie Tekst"/>
          <p:cNvGrpSpPr/>
          <p:nvPr userDrawn="1"/>
        </p:nvGrpSpPr>
        <p:grpSpPr>
          <a:xfrm>
            <a:off x="-2916113" y="0"/>
            <a:ext cx="2688057" cy="3772106"/>
            <a:chOff x="-2959433" y="-5444"/>
            <a:chExt cx="2688057" cy="3772106"/>
          </a:xfrm>
        </p:grpSpPr>
        <p:sp>
          <p:nvSpPr>
            <p:cNvPr id="52" name="Rechthoek 5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5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4" name="Ovaal 5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55" name="Ovaal 5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56" name="Ovaal 5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57" name="Ovaal 5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5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0"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61" name="Rechte verbindingslijn 6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62" name="Rechte verbindingslijn 6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63" name="Rechte verbindingslijn 62"/>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64" name="Groep 63"/>
            <p:cNvGrpSpPr/>
            <p:nvPr userDrawn="1"/>
          </p:nvGrpSpPr>
          <p:grpSpPr>
            <a:xfrm>
              <a:off x="-1948476" y="816741"/>
              <a:ext cx="409108" cy="427699"/>
              <a:chOff x="-1085063" y="758027"/>
              <a:chExt cx="633799" cy="622540"/>
            </a:xfrm>
          </p:grpSpPr>
          <p:sp>
            <p:nvSpPr>
              <p:cNvPr id="112" name="Afgeronde rechthoek 11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13" name="Groep 112"/>
              <p:cNvGrpSpPr/>
              <p:nvPr userDrawn="1"/>
            </p:nvGrpSpPr>
            <p:grpSpPr>
              <a:xfrm>
                <a:off x="-977746" y="864082"/>
                <a:ext cx="419166" cy="410430"/>
                <a:chOff x="6366933" y="309013"/>
                <a:chExt cx="1901295" cy="1861668"/>
              </a:xfrm>
              <a:solidFill>
                <a:srgbClr val="000000"/>
              </a:solidFill>
            </p:grpSpPr>
            <p:sp>
              <p:nvSpPr>
                <p:cNvPr id="114" name="Rechthoek 11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5" name="Rechthoek 11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6" name="Rechthoek 11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Vrije vorm 12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65" name="Groep 64"/>
            <p:cNvGrpSpPr/>
            <p:nvPr/>
          </p:nvGrpSpPr>
          <p:grpSpPr>
            <a:xfrm>
              <a:off x="-2950232" y="1207835"/>
              <a:ext cx="532929" cy="509563"/>
              <a:chOff x="-2880382" y="802341"/>
              <a:chExt cx="532929" cy="509563"/>
            </a:xfrm>
          </p:grpSpPr>
          <p:sp>
            <p:nvSpPr>
              <p:cNvPr id="90" name="Rechthoek 89"/>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oep 92"/>
              <p:cNvGrpSpPr/>
              <p:nvPr/>
            </p:nvGrpSpPr>
            <p:grpSpPr>
              <a:xfrm>
                <a:off x="-2802433" y="1123442"/>
                <a:ext cx="132915" cy="104889"/>
                <a:chOff x="-2796392" y="1123442"/>
                <a:chExt cx="120832" cy="104889"/>
              </a:xfrm>
            </p:grpSpPr>
            <p:sp>
              <p:nvSpPr>
                <p:cNvPr id="107" name="Rechthoek 10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9" name="Rechthoek 10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0" name="Rechthoek 10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1" name="Rechthoek 11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4" name="Groep 93"/>
              <p:cNvGrpSpPr/>
              <p:nvPr/>
            </p:nvGrpSpPr>
            <p:grpSpPr>
              <a:xfrm>
                <a:off x="-2575435" y="1123442"/>
                <a:ext cx="133931" cy="104889"/>
                <a:chOff x="-2556734" y="1123442"/>
                <a:chExt cx="147324" cy="104889"/>
              </a:xfrm>
            </p:grpSpPr>
            <p:grpSp>
              <p:nvGrpSpPr>
                <p:cNvPr id="95" name="Groep 94"/>
                <p:cNvGrpSpPr/>
                <p:nvPr/>
              </p:nvGrpSpPr>
              <p:grpSpPr>
                <a:xfrm>
                  <a:off x="-2556734" y="1123442"/>
                  <a:ext cx="68206" cy="104889"/>
                  <a:chOff x="-2796392" y="1123442"/>
                  <a:chExt cx="120832" cy="104889"/>
                </a:xfrm>
              </p:grpSpPr>
              <p:sp>
                <p:nvSpPr>
                  <p:cNvPr id="102" name="Rechthoek 10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6" name="Groep 95"/>
                <p:cNvGrpSpPr/>
                <p:nvPr/>
              </p:nvGrpSpPr>
              <p:grpSpPr>
                <a:xfrm>
                  <a:off x="-2477616" y="1123442"/>
                  <a:ext cx="68206" cy="104889"/>
                  <a:chOff x="-2796392" y="1123442"/>
                  <a:chExt cx="120832" cy="104889"/>
                </a:xfrm>
              </p:grpSpPr>
              <p:sp>
                <p:nvSpPr>
                  <p:cNvPr id="97" name="Rechthoek 9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8" name="Rechthoek 9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9" name="Rechthoek 9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66" name="Groep 65"/>
            <p:cNvGrpSpPr/>
            <p:nvPr userDrawn="1"/>
          </p:nvGrpSpPr>
          <p:grpSpPr>
            <a:xfrm>
              <a:off x="-1948476" y="1281164"/>
              <a:ext cx="413704" cy="427699"/>
              <a:chOff x="-1845083" y="758027"/>
              <a:chExt cx="633799" cy="622540"/>
            </a:xfrm>
          </p:grpSpPr>
          <p:sp>
            <p:nvSpPr>
              <p:cNvPr id="77" name="Afgeronde rechthoek 7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78" name="Groep 77"/>
              <p:cNvGrpSpPr/>
              <p:nvPr userDrawn="1"/>
            </p:nvGrpSpPr>
            <p:grpSpPr>
              <a:xfrm>
                <a:off x="-1737766" y="864082"/>
                <a:ext cx="419166" cy="410430"/>
                <a:chOff x="3708400" y="309013"/>
                <a:chExt cx="1901295" cy="1861668"/>
              </a:xfrm>
              <a:solidFill>
                <a:srgbClr val="000000"/>
              </a:solidFill>
            </p:grpSpPr>
            <p:sp>
              <p:nvSpPr>
                <p:cNvPr id="79" name="Rechthoek 7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0" name="Rechthoek 7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1" name="Rechthoek 8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4" name="Rechthoek 8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Vrije vorm 8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67" name="Rechte verbindingslijn 66"/>
            <p:cNvCxnSpPr>
              <a:stCxn id="92" idx="2"/>
              <a:endCxn id="77"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68" name="Rechte verbindingslijn 67"/>
            <p:cNvCxnSpPr>
              <a:endCxn id="112"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6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7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71" name="Ovaal 7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72"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73" name="Groep 72"/>
            <p:cNvGrpSpPr/>
            <p:nvPr/>
          </p:nvGrpSpPr>
          <p:grpSpPr>
            <a:xfrm>
              <a:off x="-2950232" y="816050"/>
              <a:ext cx="528695" cy="344202"/>
              <a:chOff x="-2880382" y="410556"/>
              <a:chExt cx="528695" cy="344202"/>
            </a:xfrm>
          </p:grpSpPr>
          <p:sp>
            <p:nvSpPr>
              <p:cNvPr id="75" name="Afgeronde rechthoek 74"/>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76" name="Vrije vorm 75"/>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74"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Instructie Afbeelding Invoegen"/>
          <p:cNvGrpSpPr/>
          <p:nvPr userDrawn="1"/>
        </p:nvGrpSpPr>
        <p:grpSpPr>
          <a:xfrm>
            <a:off x="12321772" y="-5444"/>
            <a:ext cx="2828936" cy="6868888"/>
            <a:chOff x="12346582" y="-5444"/>
            <a:chExt cx="2828936" cy="6868888"/>
          </a:xfrm>
        </p:grpSpPr>
        <p:grpSp>
          <p:nvGrpSpPr>
            <p:cNvPr id="126" name="bijsnijden"/>
            <p:cNvGrpSpPr/>
            <p:nvPr userDrawn="1"/>
          </p:nvGrpSpPr>
          <p:grpSpPr>
            <a:xfrm>
              <a:off x="12346582" y="5828002"/>
              <a:ext cx="779464" cy="828260"/>
              <a:chOff x="13143038" y="5655940"/>
              <a:chExt cx="779464" cy="828260"/>
            </a:xfrm>
          </p:grpSpPr>
          <p:grpSp>
            <p:nvGrpSpPr>
              <p:cNvPr id="178" name="Groep 177"/>
              <p:cNvGrpSpPr/>
              <p:nvPr userDrawn="1"/>
            </p:nvGrpSpPr>
            <p:grpSpPr>
              <a:xfrm>
                <a:off x="13284702" y="5655940"/>
                <a:ext cx="518384" cy="468745"/>
                <a:chOff x="13352037" y="5715656"/>
                <a:chExt cx="383714" cy="346970"/>
              </a:xfrm>
            </p:grpSpPr>
            <p:sp>
              <p:nvSpPr>
                <p:cNvPr id="181" name="Rechthoek 18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182" name="Afbeelding 18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183" name="L-vorm 18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184" name="L-vorm 18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79"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180" name="Rechthoekige driehoek 17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27" name="Rechthoek 126"/>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162"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163"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64" name="Ovaal 163"/>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65" name="Ovaal 164"/>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66" name="Rechte verbindingslijn 165"/>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167" name="Rechte verbindingslijn 166"/>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168" name="Rechte verbindingslijn 167"/>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169"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70"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171" name="Ovaal 170"/>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72" name="Rechte verbindingslijn 171"/>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173" name="Groep 172"/>
            <p:cNvGrpSpPr/>
            <p:nvPr/>
          </p:nvGrpSpPr>
          <p:grpSpPr>
            <a:xfrm>
              <a:off x="12483705" y="3495180"/>
              <a:ext cx="1114138" cy="297656"/>
              <a:chOff x="13560784" y="3471416"/>
              <a:chExt cx="1114138" cy="297656"/>
            </a:xfrm>
          </p:grpSpPr>
          <p:sp>
            <p:nvSpPr>
              <p:cNvPr id="174" name="Afgeronde rechthoek 17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5" name="Tekstvak 174"/>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176" name="Rechte verbindingslijn 17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Gelijkbenige driehoek 17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Tree>
    <p:extLst>
      <p:ext uri="{BB962C8B-B14F-4D97-AF65-F5344CB8AC3E}">
        <p14:creationId xmlns:p14="http://schemas.microsoft.com/office/powerpoint/2010/main" val="215629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 Tekst + 50% Afbeelding">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5" hasCustomPrompt="1"/>
          </p:nvPr>
        </p:nvSpPr>
        <p:spPr>
          <a:xfrm>
            <a:off x="6512893" y="0"/>
            <a:ext cx="5679107" cy="6858000"/>
          </a:xfrm>
          <a:custGeom>
            <a:avLst/>
            <a:gdLst>
              <a:gd name="connsiteX0" fmla="*/ 670738 w 5760000"/>
              <a:gd name="connsiteY0" fmla="*/ 0 h 6858000"/>
              <a:gd name="connsiteX1" fmla="*/ 5760000 w 5760000"/>
              <a:gd name="connsiteY1" fmla="*/ 0 h 6858000"/>
              <a:gd name="connsiteX2" fmla="*/ 5760000 w 5760000"/>
              <a:gd name="connsiteY2" fmla="*/ 6858000 h 6858000"/>
              <a:gd name="connsiteX3" fmla="*/ 0 w 5760000"/>
              <a:gd name="connsiteY3" fmla="*/ 6858000 h 6858000"/>
              <a:gd name="connsiteX4" fmla="*/ 0 w 5760000"/>
              <a:gd name="connsiteY4" fmla="*/ 6857999 h 6858000"/>
              <a:gd name="connsiteX5" fmla="*/ 80893 w 5760000"/>
              <a:gd name="connsiteY5" fmla="*/ 6857999 h 6858000"/>
              <a:gd name="connsiteX6" fmla="*/ 737330 w 5760000"/>
              <a:gd name="connsiteY6" fmla="*/ 311632 h 6858000"/>
              <a:gd name="connsiteX0" fmla="*/ 670738 w 5760000"/>
              <a:gd name="connsiteY0" fmla="*/ 0 h 6858000"/>
              <a:gd name="connsiteX1" fmla="*/ 5760000 w 5760000"/>
              <a:gd name="connsiteY1" fmla="*/ 0 h 6858000"/>
              <a:gd name="connsiteX2" fmla="*/ 5760000 w 5760000"/>
              <a:gd name="connsiteY2" fmla="*/ 6858000 h 6858000"/>
              <a:gd name="connsiteX3" fmla="*/ 0 w 5760000"/>
              <a:gd name="connsiteY3" fmla="*/ 6858000 h 6858000"/>
              <a:gd name="connsiteX4" fmla="*/ 80893 w 5760000"/>
              <a:gd name="connsiteY4" fmla="*/ 6857999 h 6858000"/>
              <a:gd name="connsiteX5" fmla="*/ 737330 w 5760000"/>
              <a:gd name="connsiteY5" fmla="*/ 311632 h 6858000"/>
              <a:gd name="connsiteX6" fmla="*/ 670738 w 5760000"/>
              <a:gd name="connsiteY6" fmla="*/ 0 h 6858000"/>
              <a:gd name="connsiteX0" fmla="*/ 589845 w 5679107"/>
              <a:gd name="connsiteY0" fmla="*/ 0 h 6858000"/>
              <a:gd name="connsiteX1" fmla="*/ 5679107 w 5679107"/>
              <a:gd name="connsiteY1" fmla="*/ 0 h 6858000"/>
              <a:gd name="connsiteX2" fmla="*/ 5679107 w 5679107"/>
              <a:gd name="connsiteY2" fmla="*/ 6858000 h 6858000"/>
              <a:gd name="connsiteX3" fmla="*/ 0 w 5679107"/>
              <a:gd name="connsiteY3" fmla="*/ 6857999 h 6858000"/>
              <a:gd name="connsiteX4" fmla="*/ 656437 w 5679107"/>
              <a:gd name="connsiteY4" fmla="*/ 311632 h 6858000"/>
              <a:gd name="connsiteX5" fmla="*/ 589845 w 567910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9107" h="6858000">
                <a:moveTo>
                  <a:pt x="589845" y="0"/>
                </a:moveTo>
                <a:lnTo>
                  <a:pt x="5679107" y="0"/>
                </a:lnTo>
                <a:lnTo>
                  <a:pt x="5679107" y="6858000"/>
                </a:lnTo>
                <a:lnTo>
                  <a:pt x="0" y="6857999"/>
                </a:lnTo>
                <a:cubicBezTo>
                  <a:pt x="0" y="3536155"/>
                  <a:pt x="1281917" y="3432348"/>
                  <a:pt x="656437" y="311632"/>
                </a:cubicBezTo>
                <a:lnTo>
                  <a:pt x="589845" y="0"/>
                </a:lnTo>
                <a:close/>
              </a:path>
            </a:pathLst>
          </a:custGeom>
          <a:solidFill>
            <a:schemeClr val="bg1">
              <a:lumMod val="95000"/>
            </a:schemeClr>
          </a:solidFill>
        </p:spPr>
        <p:txBody>
          <a:bodyPr wrap="square" bIns="216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562163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2" name="Rechthoek 2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50% TEKST +</a:t>
            </a:r>
            <a:r>
              <a:rPr lang="nl-NL" sz="2000" b="1" baseline="0" dirty="0">
                <a:solidFill>
                  <a:schemeClr val="accent1"/>
                </a:solidFill>
              </a:rPr>
              <a:t> 50% AFBEELDING</a:t>
            </a:r>
            <a:endParaRPr lang="nl-NL" sz="2000" b="1" dirty="0">
              <a:solidFill>
                <a:schemeClr val="accent1"/>
              </a:solidFill>
            </a:endParaRPr>
          </a:p>
        </p:txBody>
      </p:sp>
      <p:grpSp>
        <p:nvGrpSpPr>
          <p:cNvPr id="58" name="Instructie Tekst"/>
          <p:cNvGrpSpPr/>
          <p:nvPr userDrawn="1"/>
        </p:nvGrpSpPr>
        <p:grpSpPr>
          <a:xfrm>
            <a:off x="-2916113" y="0"/>
            <a:ext cx="2688057" cy="3772106"/>
            <a:chOff x="-2959433" y="-5444"/>
            <a:chExt cx="2688057" cy="3772106"/>
          </a:xfrm>
        </p:grpSpPr>
        <p:sp>
          <p:nvSpPr>
            <p:cNvPr id="59" name="Rechthoek 58"/>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60"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1" name="Ovaal 60"/>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62" name="Ovaal 6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63" name="Ovaal 6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64" name="Ovaal 6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6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7"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68" name="Rechte verbindingslijn 6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69" name="Rechte verbindingslijn 6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70" name="Rechte verbindingslijn 69"/>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71" name="Groep 70"/>
            <p:cNvGrpSpPr/>
            <p:nvPr userDrawn="1"/>
          </p:nvGrpSpPr>
          <p:grpSpPr>
            <a:xfrm>
              <a:off x="-1948476" y="816741"/>
              <a:ext cx="409108" cy="427699"/>
              <a:chOff x="-1085063" y="758027"/>
              <a:chExt cx="633799" cy="622540"/>
            </a:xfrm>
          </p:grpSpPr>
          <p:sp>
            <p:nvSpPr>
              <p:cNvPr id="119" name="Afgeronde rechthoek 118"/>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20" name="Groep 119"/>
              <p:cNvGrpSpPr/>
              <p:nvPr userDrawn="1"/>
            </p:nvGrpSpPr>
            <p:grpSpPr>
              <a:xfrm>
                <a:off x="-977746" y="864082"/>
                <a:ext cx="419166" cy="410430"/>
                <a:chOff x="6366933" y="309013"/>
                <a:chExt cx="1901295" cy="1861668"/>
              </a:xfrm>
              <a:solidFill>
                <a:srgbClr val="000000"/>
              </a:solidFill>
            </p:grpSpPr>
            <p:sp>
              <p:nvSpPr>
                <p:cNvPr id="121" name="Rechthoek 120"/>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6" name="Rechthoek 125"/>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7" name="Rechthoek 126"/>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8" name="Rechthoek 127"/>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9" name="Rechthoek 128"/>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1" name="Vrije vorm 13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72" name="Groep 71"/>
            <p:cNvGrpSpPr/>
            <p:nvPr/>
          </p:nvGrpSpPr>
          <p:grpSpPr>
            <a:xfrm>
              <a:off x="-2950232" y="1207835"/>
              <a:ext cx="532929" cy="509563"/>
              <a:chOff x="-2880382" y="802341"/>
              <a:chExt cx="532929" cy="509563"/>
            </a:xfrm>
          </p:grpSpPr>
          <p:sp>
            <p:nvSpPr>
              <p:cNvPr id="97" name="Rechthoek 96"/>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ep 99"/>
              <p:cNvGrpSpPr/>
              <p:nvPr/>
            </p:nvGrpSpPr>
            <p:grpSpPr>
              <a:xfrm>
                <a:off x="-2802433" y="1123442"/>
                <a:ext cx="132915" cy="104889"/>
                <a:chOff x="-2796392" y="1123442"/>
                <a:chExt cx="120832" cy="104889"/>
              </a:xfrm>
            </p:grpSpPr>
            <p:sp>
              <p:nvSpPr>
                <p:cNvPr id="114" name="Rechthoek 11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5" name="Rechthoek 11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6" name="Rechthoek 11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01" name="Groep 100"/>
              <p:cNvGrpSpPr/>
              <p:nvPr/>
            </p:nvGrpSpPr>
            <p:grpSpPr>
              <a:xfrm>
                <a:off x="-2575435" y="1123442"/>
                <a:ext cx="133931" cy="104889"/>
                <a:chOff x="-2556734" y="1123442"/>
                <a:chExt cx="147324" cy="104889"/>
              </a:xfrm>
            </p:grpSpPr>
            <p:grpSp>
              <p:nvGrpSpPr>
                <p:cNvPr id="102" name="Groep 101"/>
                <p:cNvGrpSpPr/>
                <p:nvPr/>
              </p:nvGrpSpPr>
              <p:grpSpPr>
                <a:xfrm>
                  <a:off x="-2556734" y="1123442"/>
                  <a:ext cx="68206" cy="104889"/>
                  <a:chOff x="-2796392" y="1123442"/>
                  <a:chExt cx="120832" cy="104889"/>
                </a:xfrm>
              </p:grpSpPr>
              <p:sp>
                <p:nvSpPr>
                  <p:cNvPr id="109" name="Rechthoek 10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0" name="Rechthoek 10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1" name="Rechthoek 11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2" name="Rechthoek 11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3" name="Rechthoek 11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03" name="Groep 102"/>
                <p:cNvGrpSpPr/>
                <p:nvPr/>
              </p:nvGrpSpPr>
              <p:grpSpPr>
                <a:xfrm>
                  <a:off x="-2477616" y="1123442"/>
                  <a:ext cx="68206" cy="104889"/>
                  <a:chOff x="-2796392" y="1123442"/>
                  <a:chExt cx="120832" cy="104889"/>
                </a:xfrm>
              </p:grpSpPr>
              <p:sp>
                <p:nvSpPr>
                  <p:cNvPr id="104" name="Rechthoek 10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7" name="Rechthoek 10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73" name="Groep 72"/>
            <p:cNvGrpSpPr/>
            <p:nvPr userDrawn="1"/>
          </p:nvGrpSpPr>
          <p:grpSpPr>
            <a:xfrm>
              <a:off x="-1948476" y="1281164"/>
              <a:ext cx="413704" cy="427699"/>
              <a:chOff x="-1845083" y="758027"/>
              <a:chExt cx="633799" cy="622540"/>
            </a:xfrm>
          </p:grpSpPr>
          <p:sp>
            <p:nvSpPr>
              <p:cNvPr id="84" name="Afgeronde rechthoek 8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85" name="Groep 84"/>
              <p:cNvGrpSpPr/>
              <p:nvPr userDrawn="1"/>
            </p:nvGrpSpPr>
            <p:grpSpPr>
              <a:xfrm>
                <a:off x="-1737766" y="864082"/>
                <a:ext cx="419166" cy="410430"/>
                <a:chOff x="3708400" y="309013"/>
                <a:chExt cx="1901295" cy="1861668"/>
              </a:xfrm>
              <a:solidFill>
                <a:srgbClr val="000000"/>
              </a:solidFill>
            </p:grpSpPr>
            <p:sp>
              <p:nvSpPr>
                <p:cNvPr id="86" name="Rechthoek 8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Rechthoek 8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0" name="Rechthoek 8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1" name="Rechthoek 9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2" name="Rechthoek 9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3" name="Rechthoek 9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4" name="Rechthoek 9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5" name="Rechthoek 9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6" name="Vrije vorm 9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74" name="Rechte verbindingslijn 73"/>
            <p:cNvCxnSpPr>
              <a:stCxn id="99" idx="2"/>
              <a:endCxn id="84"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75" name="Rechte verbindingslijn 74"/>
            <p:cNvCxnSpPr>
              <a:endCxn id="119"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7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7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78" name="Ovaal 7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79"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80" name="Groep 79"/>
            <p:cNvGrpSpPr/>
            <p:nvPr/>
          </p:nvGrpSpPr>
          <p:grpSpPr>
            <a:xfrm>
              <a:off x="-2950232" y="816050"/>
              <a:ext cx="528695" cy="344202"/>
              <a:chOff x="-2880382" y="410556"/>
              <a:chExt cx="528695" cy="344202"/>
            </a:xfrm>
          </p:grpSpPr>
          <p:sp>
            <p:nvSpPr>
              <p:cNvPr id="82" name="Afgeronde rechthoek 81"/>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83" name="Vrije vorm 82"/>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81"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32" name="Instructie Afbeelding Invoegen"/>
          <p:cNvGrpSpPr/>
          <p:nvPr userDrawn="1"/>
        </p:nvGrpSpPr>
        <p:grpSpPr>
          <a:xfrm>
            <a:off x="12321772" y="-5444"/>
            <a:ext cx="2828936" cy="6868888"/>
            <a:chOff x="12346582" y="-5444"/>
            <a:chExt cx="2828936" cy="6868888"/>
          </a:xfrm>
        </p:grpSpPr>
        <p:grpSp>
          <p:nvGrpSpPr>
            <p:cNvPr id="133" name="bijsnijden"/>
            <p:cNvGrpSpPr/>
            <p:nvPr userDrawn="1"/>
          </p:nvGrpSpPr>
          <p:grpSpPr>
            <a:xfrm>
              <a:off x="12346582" y="5828002"/>
              <a:ext cx="779464" cy="828260"/>
              <a:chOff x="13143038" y="5655940"/>
              <a:chExt cx="779464" cy="828260"/>
            </a:xfrm>
          </p:grpSpPr>
          <p:grpSp>
            <p:nvGrpSpPr>
              <p:cNvPr id="185" name="Groep 184"/>
              <p:cNvGrpSpPr/>
              <p:nvPr userDrawn="1"/>
            </p:nvGrpSpPr>
            <p:grpSpPr>
              <a:xfrm>
                <a:off x="13284702" y="5655940"/>
                <a:ext cx="518384" cy="468745"/>
                <a:chOff x="13352037" y="5715656"/>
                <a:chExt cx="383714" cy="346970"/>
              </a:xfrm>
            </p:grpSpPr>
            <p:sp>
              <p:nvSpPr>
                <p:cNvPr id="188" name="Rechthoek 187"/>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189" name="Afbeelding 18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190" name="L-vorm 189"/>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191" name="L-vorm 190"/>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86"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187" name="Rechthoekige driehoek 186"/>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68" name="Rechthoek 167"/>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169"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170"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71" name="Ovaal 170"/>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72" name="Ovaal 171"/>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73" name="Rechte verbindingslijn 172"/>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174" name="Rechte verbindingslijn 173"/>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175" name="Rechte verbindingslijn 174"/>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176"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77"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178" name="Ovaal 177"/>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79" name="Rechte verbindingslijn 178"/>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180" name="Groep 179"/>
            <p:cNvGrpSpPr/>
            <p:nvPr/>
          </p:nvGrpSpPr>
          <p:grpSpPr>
            <a:xfrm>
              <a:off x="12483705" y="3495180"/>
              <a:ext cx="1114138" cy="297656"/>
              <a:chOff x="13560784" y="3471416"/>
              <a:chExt cx="1114138" cy="297656"/>
            </a:xfrm>
          </p:grpSpPr>
          <p:sp>
            <p:nvSpPr>
              <p:cNvPr id="181" name="Afgeronde rechthoek 18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2" name="Tekstvak 1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183" name="Rechte verbindingslijn 18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Gelijkbenige driehoek 18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Tree>
    <p:extLst>
      <p:ext uri="{BB962C8B-B14F-4D97-AF65-F5344CB8AC3E}">
        <p14:creationId xmlns:p14="http://schemas.microsoft.com/office/powerpoint/2010/main" val="236702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 Tekst + 75 Afbeeld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3735860" cy="496565"/>
          </a:xfrm>
        </p:spPr>
        <p:txBody>
          <a:bodyPr/>
          <a:lstStyle/>
          <a:p>
            <a:r>
              <a:rPr lang="nl-NL" dirty="0"/>
              <a:t>Klik hier om een titel in te voegen</a:t>
            </a:r>
          </a:p>
        </p:txBody>
      </p:sp>
      <p:sp>
        <p:nvSpPr>
          <p:cNvPr id="8" name="Tijdelijke aanduiding voor tekst 7"/>
          <p:cNvSpPr>
            <a:spLocks noGrp="1"/>
          </p:cNvSpPr>
          <p:nvPr>
            <p:ph type="body" sz="quarter" idx="13" hasCustomPrompt="1"/>
          </p:nvPr>
        </p:nvSpPr>
        <p:spPr>
          <a:xfrm>
            <a:off x="531340" y="951113"/>
            <a:ext cx="3735860"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3146950"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afbeelding 13"/>
          <p:cNvSpPr>
            <a:spLocks noGrp="1"/>
          </p:cNvSpPr>
          <p:nvPr>
            <p:ph type="pic" sz="quarter" idx="15" hasCustomPrompt="1"/>
          </p:nvPr>
        </p:nvSpPr>
        <p:spPr>
          <a:xfrm>
            <a:off x="4040975" y="0"/>
            <a:ext cx="8151025" cy="6858002"/>
          </a:xfrm>
          <a:custGeom>
            <a:avLst/>
            <a:gdLst>
              <a:gd name="connsiteX0" fmla="*/ 589845 w 9264119"/>
              <a:gd name="connsiteY0" fmla="*/ 0 h 6858002"/>
              <a:gd name="connsiteX1" fmla="*/ 5679107 w 9264119"/>
              <a:gd name="connsiteY1" fmla="*/ 0 h 6858002"/>
              <a:gd name="connsiteX2" fmla="*/ 5679107 w 9264119"/>
              <a:gd name="connsiteY2" fmla="*/ 1 h 6858002"/>
              <a:gd name="connsiteX3" fmla="*/ 8151025 w 9264119"/>
              <a:gd name="connsiteY3" fmla="*/ 1 h 6858002"/>
              <a:gd name="connsiteX4" fmla="*/ 8151025 w 9264119"/>
              <a:gd name="connsiteY4" fmla="*/ 6858000 h 6858002"/>
              <a:gd name="connsiteX5" fmla="*/ 9264119 w 9264119"/>
              <a:gd name="connsiteY5" fmla="*/ 6858000 h 6858002"/>
              <a:gd name="connsiteX6" fmla="*/ 9264119 w 9264119"/>
              <a:gd name="connsiteY6" fmla="*/ 6858002 h 6858002"/>
              <a:gd name="connsiteX7" fmla="*/ 5679105 w 9264119"/>
              <a:gd name="connsiteY7" fmla="*/ 6858002 h 6858002"/>
              <a:gd name="connsiteX8" fmla="*/ 5679105 w 9264119"/>
              <a:gd name="connsiteY8" fmla="*/ 6858000 h 6858002"/>
              <a:gd name="connsiteX9" fmla="*/ 0 w 9264119"/>
              <a:gd name="connsiteY9" fmla="*/ 6857999 h 6858002"/>
              <a:gd name="connsiteX10" fmla="*/ 656437 w 9264119"/>
              <a:gd name="connsiteY10" fmla="*/ 311632 h 6858002"/>
              <a:gd name="connsiteX0" fmla="*/ 589845 w 9264119"/>
              <a:gd name="connsiteY0" fmla="*/ 0 h 6858002"/>
              <a:gd name="connsiteX1" fmla="*/ 5679107 w 9264119"/>
              <a:gd name="connsiteY1" fmla="*/ 0 h 6858002"/>
              <a:gd name="connsiteX2" fmla="*/ 5679107 w 9264119"/>
              <a:gd name="connsiteY2" fmla="*/ 1 h 6858002"/>
              <a:gd name="connsiteX3" fmla="*/ 8151025 w 9264119"/>
              <a:gd name="connsiteY3" fmla="*/ 1 h 6858002"/>
              <a:gd name="connsiteX4" fmla="*/ 8151025 w 9264119"/>
              <a:gd name="connsiteY4" fmla="*/ 6858000 h 6858002"/>
              <a:gd name="connsiteX5" fmla="*/ 9264119 w 9264119"/>
              <a:gd name="connsiteY5" fmla="*/ 6858000 h 6858002"/>
              <a:gd name="connsiteX6" fmla="*/ 5679105 w 9264119"/>
              <a:gd name="connsiteY6" fmla="*/ 6858002 h 6858002"/>
              <a:gd name="connsiteX7" fmla="*/ 5679105 w 9264119"/>
              <a:gd name="connsiteY7" fmla="*/ 6858000 h 6858002"/>
              <a:gd name="connsiteX8" fmla="*/ 0 w 9264119"/>
              <a:gd name="connsiteY8" fmla="*/ 6857999 h 6858002"/>
              <a:gd name="connsiteX9" fmla="*/ 656437 w 9264119"/>
              <a:gd name="connsiteY9" fmla="*/ 311632 h 6858002"/>
              <a:gd name="connsiteX10" fmla="*/ 589845 w 9264119"/>
              <a:gd name="connsiteY10" fmla="*/ 0 h 6858002"/>
              <a:gd name="connsiteX0" fmla="*/ 589845 w 8151025"/>
              <a:gd name="connsiteY0" fmla="*/ 0 h 6858002"/>
              <a:gd name="connsiteX1" fmla="*/ 5679107 w 8151025"/>
              <a:gd name="connsiteY1" fmla="*/ 0 h 6858002"/>
              <a:gd name="connsiteX2" fmla="*/ 5679107 w 8151025"/>
              <a:gd name="connsiteY2" fmla="*/ 1 h 6858002"/>
              <a:gd name="connsiteX3" fmla="*/ 8151025 w 8151025"/>
              <a:gd name="connsiteY3" fmla="*/ 1 h 6858002"/>
              <a:gd name="connsiteX4" fmla="*/ 8151025 w 8151025"/>
              <a:gd name="connsiteY4" fmla="*/ 6858000 h 6858002"/>
              <a:gd name="connsiteX5" fmla="*/ 5679105 w 8151025"/>
              <a:gd name="connsiteY5" fmla="*/ 6858002 h 6858002"/>
              <a:gd name="connsiteX6" fmla="*/ 5679105 w 8151025"/>
              <a:gd name="connsiteY6" fmla="*/ 6858000 h 6858002"/>
              <a:gd name="connsiteX7" fmla="*/ 0 w 8151025"/>
              <a:gd name="connsiteY7" fmla="*/ 6857999 h 6858002"/>
              <a:gd name="connsiteX8" fmla="*/ 656437 w 8151025"/>
              <a:gd name="connsiteY8" fmla="*/ 311632 h 6858002"/>
              <a:gd name="connsiteX9" fmla="*/ 589845 w 8151025"/>
              <a:gd name="connsiteY9" fmla="*/ 0 h 6858002"/>
              <a:gd name="connsiteX0" fmla="*/ 589845 w 8151025"/>
              <a:gd name="connsiteY0" fmla="*/ 0 h 6858002"/>
              <a:gd name="connsiteX1" fmla="*/ 5679107 w 8151025"/>
              <a:gd name="connsiteY1" fmla="*/ 0 h 6858002"/>
              <a:gd name="connsiteX2" fmla="*/ 8151025 w 8151025"/>
              <a:gd name="connsiteY2" fmla="*/ 1 h 6858002"/>
              <a:gd name="connsiteX3" fmla="*/ 8151025 w 8151025"/>
              <a:gd name="connsiteY3" fmla="*/ 6858000 h 6858002"/>
              <a:gd name="connsiteX4" fmla="*/ 5679105 w 8151025"/>
              <a:gd name="connsiteY4" fmla="*/ 6858002 h 6858002"/>
              <a:gd name="connsiteX5" fmla="*/ 5679105 w 8151025"/>
              <a:gd name="connsiteY5" fmla="*/ 6858000 h 6858002"/>
              <a:gd name="connsiteX6" fmla="*/ 0 w 8151025"/>
              <a:gd name="connsiteY6" fmla="*/ 6857999 h 6858002"/>
              <a:gd name="connsiteX7" fmla="*/ 656437 w 8151025"/>
              <a:gd name="connsiteY7" fmla="*/ 311632 h 6858002"/>
              <a:gd name="connsiteX8" fmla="*/ 589845 w 8151025"/>
              <a:gd name="connsiteY8" fmla="*/ 0 h 6858002"/>
              <a:gd name="connsiteX0" fmla="*/ 589845 w 8151025"/>
              <a:gd name="connsiteY0" fmla="*/ 0 h 6858002"/>
              <a:gd name="connsiteX1" fmla="*/ 8151025 w 8151025"/>
              <a:gd name="connsiteY1" fmla="*/ 1 h 6858002"/>
              <a:gd name="connsiteX2" fmla="*/ 8151025 w 8151025"/>
              <a:gd name="connsiteY2" fmla="*/ 6858000 h 6858002"/>
              <a:gd name="connsiteX3" fmla="*/ 5679105 w 8151025"/>
              <a:gd name="connsiteY3" fmla="*/ 6858002 h 6858002"/>
              <a:gd name="connsiteX4" fmla="*/ 5679105 w 8151025"/>
              <a:gd name="connsiteY4" fmla="*/ 6858000 h 6858002"/>
              <a:gd name="connsiteX5" fmla="*/ 0 w 8151025"/>
              <a:gd name="connsiteY5" fmla="*/ 6857999 h 6858002"/>
              <a:gd name="connsiteX6" fmla="*/ 656437 w 8151025"/>
              <a:gd name="connsiteY6" fmla="*/ 311632 h 6858002"/>
              <a:gd name="connsiteX7" fmla="*/ 589845 w 8151025"/>
              <a:gd name="connsiteY7"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1025" h="6858002">
                <a:moveTo>
                  <a:pt x="589845" y="0"/>
                </a:moveTo>
                <a:lnTo>
                  <a:pt x="8151025" y="1"/>
                </a:lnTo>
                <a:lnTo>
                  <a:pt x="8151025" y="6858000"/>
                </a:lnTo>
                <a:lnTo>
                  <a:pt x="5679105" y="6858002"/>
                </a:lnTo>
                <a:lnTo>
                  <a:pt x="5679105" y="6858000"/>
                </a:lnTo>
                <a:lnTo>
                  <a:pt x="0" y="6857999"/>
                </a:lnTo>
                <a:cubicBezTo>
                  <a:pt x="0" y="3536155"/>
                  <a:pt x="1281917" y="3432348"/>
                  <a:pt x="656437" y="311632"/>
                </a:cubicBezTo>
                <a:lnTo>
                  <a:pt x="589845" y="0"/>
                </a:lnTo>
                <a:close/>
              </a:path>
            </a:pathLst>
          </a:custGeom>
          <a:solidFill>
            <a:schemeClr val="bg1">
              <a:lumMod val="95000"/>
            </a:schemeClr>
          </a:solidFill>
        </p:spPr>
        <p:txBody>
          <a:bodyPr wrap="square" bIns="288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57" name="Rechthoek 56"/>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25% TEKST +</a:t>
            </a:r>
            <a:r>
              <a:rPr lang="nl-NL" sz="2000" b="1" baseline="0" dirty="0">
                <a:solidFill>
                  <a:schemeClr val="accent1"/>
                </a:solidFill>
              </a:rPr>
              <a:t> 75% AFBEELDING</a:t>
            </a:r>
            <a:endParaRPr lang="nl-NL" sz="2000" b="1" dirty="0">
              <a:solidFill>
                <a:schemeClr val="accent1"/>
              </a:solidFill>
            </a:endParaRPr>
          </a:p>
        </p:txBody>
      </p:sp>
      <p:grpSp>
        <p:nvGrpSpPr>
          <p:cNvPr id="93" name="Instructie Tekst"/>
          <p:cNvGrpSpPr/>
          <p:nvPr userDrawn="1"/>
        </p:nvGrpSpPr>
        <p:grpSpPr>
          <a:xfrm>
            <a:off x="-2916113" y="0"/>
            <a:ext cx="2688057" cy="3772106"/>
            <a:chOff x="-2959433" y="-5444"/>
            <a:chExt cx="2688057" cy="3772106"/>
          </a:xfrm>
        </p:grpSpPr>
        <p:sp>
          <p:nvSpPr>
            <p:cNvPr id="94" name="Rechthoek 9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9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96" name="Ovaal 9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97" name="Ovaal 9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98" name="Ovaal 9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99" name="Ovaal 9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10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103" name="Rechte verbindingslijn 10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04" name="Rechte verbindingslijn 10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05" name="Rechte verbindingslijn 10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106" name="Groep 105"/>
            <p:cNvGrpSpPr/>
            <p:nvPr userDrawn="1"/>
          </p:nvGrpSpPr>
          <p:grpSpPr>
            <a:xfrm>
              <a:off x="-1948476" y="816741"/>
              <a:ext cx="409108" cy="427699"/>
              <a:chOff x="-1085063" y="758027"/>
              <a:chExt cx="633799" cy="622540"/>
            </a:xfrm>
          </p:grpSpPr>
          <p:sp>
            <p:nvSpPr>
              <p:cNvPr id="154" name="Afgeronde rechthoek 15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55" name="Groep 154"/>
              <p:cNvGrpSpPr/>
              <p:nvPr userDrawn="1"/>
            </p:nvGrpSpPr>
            <p:grpSpPr>
              <a:xfrm>
                <a:off x="-977746" y="864082"/>
                <a:ext cx="419166" cy="410430"/>
                <a:chOff x="6366933" y="309013"/>
                <a:chExt cx="1901295" cy="1861668"/>
              </a:xfrm>
              <a:solidFill>
                <a:srgbClr val="000000"/>
              </a:solidFill>
            </p:grpSpPr>
            <p:sp>
              <p:nvSpPr>
                <p:cNvPr id="156" name="Rechthoek 15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7" name="Rechthoek 15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8" name="Rechthoek 15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9" name="Rechthoek 15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0" name="Rechthoek 15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1" name="Rechthoek 16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2" name="Rechthoek 16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3" name="Rechthoek 16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4" name="Rechthoek 16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5" name="Rechthoek 16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6" name="Vrije vorm 16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107" name="Groep 106"/>
            <p:cNvGrpSpPr/>
            <p:nvPr/>
          </p:nvGrpSpPr>
          <p:grpSpPr>
            <a:xfrm>
              <a:off x="-2950232" y="1207835"/>
              <a:ext cx="532929" cy="509563"/>
              <a:chOff x="-2880382" y="802341"/>
              <a:chExt cx="532929" cy="509563"/>
            </a:xfrm>
          </p:grpSpPr>
          <p:sp>
            <p:nvSpPr>
              <p:cNvPr id="132" name="Rechthoek 13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1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 name="Groep 134"/>
              <p:cNvGrpSpPr/>
              <p:nvPr/>
            </p:nvGrpSpPr>
            <p:grpSpPr>
              <a:xfrm>
                <a:off x="-2802433" y="1123442"/>
                <a:ext cx="132915" cy="104889"/>
                <a:chOff x="-2796392" y="1123442"/>
                <a:chExt cx="120832" cy="104889"/>
              </a:xfrm>
            </p:grpSpPr>
            <p:sp>
              <p:nvSpPr>
                <p:cNvPr id="149" name="Rechthoek 14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36" name="Groep 135"/>
              <p:cNvGrpSpPr/>
              <p:nvPr/>
            </p:nvGrpSpPr>
            <p:grpSpPr>
              <a:xfrm>
                <a:off x="-2575435" y="1123442"/>
                <a:ext cx="133931" cy="104889"/>
                <a:chOff x="-2556734" y="1123442"/>
                <a:chExt cx="147324" cy="104889"/>
              </a:xfrm>
            </p:grpSpPr>
            <p:grpSp>
              <p:nvGrpSpPr>
                <p:cNvPr id="137" name="Groep 136"/>
                <p:cNvGrpSpPr/>
                <p:nvPr/>
              </p:nvGrpSpPr>
              <p:grpSpPr>
                <a:xfrm>
                  <a:off x="-2556734" y="1123442"/>
                  <a:ext cx="68206" cy="104889"/>
                  <a:chOff x="-2796392" y="1123442"/>
                  <a:chExt cx="120832" cy="104889"/>
                </a:xfrm>
              </p:grpSpPr>
              <p:sp>
                <p:nvSpPr>
                  <p:cNvPr id="144" name="Rechthoek 14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5" name="Rechthoek 14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6" name="Rechthoek 14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7" name="Rechthoek 14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8" name="Rechthoek 14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38" name="Groep 137"/>
                <p:cNvGrpSpPr/>
                <p:nvPr/>
              </p:nvGrpSpPr>
              <p:grpSpPr>
                <a:xfrm>
                  <a:off x="-2477616" y="1123442"/>
                  <a:ext cx="68206" cy="104889"/>
                  <a:chOff x="-2796392" y="1123442"/>
                  <a:chExt cx="120832" cy="104889"/>
                </a:xfrm>
              </p:grpSpPr>
              <p:sp>
                <p:nvSpPr>
                  <p:cNvPr id="139" name="Rechthoek 13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1" name="Rechthoek 14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2" name="Rechthoek 14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3" name="Rechthoek 14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108" name="Groep 107"/>
            <p:cNvGrpSpPr/>
            <p:nvPr userDrawn="1"/>
          </p:nvGrpSpPr>
          <p:grpSpPr>
            <a:xfrm>
              <a:off x="-1948476" y="1281164"/>
              <a:ext cx="413704" cy="427699"/>
              <a:chOff x="-1845083" y="758027"/>
              <a:chExt cx="633799" cy="622540"/>
            </a:xfrm>
          </p:grpSpPr>
          <p:sp>
            <p:nvSpPr>
              <p:cNvPr id="119" name="Afgeronde rechthoek 11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20" name="Groep 119"/>
              <p:cNvGrpSpPr/>
              <p:nvPr userDrawn="1"/>
            </p:nvGrpSpPr>
            <p:grpSpPr>
              <a:xfrm>
                <a:off x="-1737766" y="864082"/>
                <a:ext cx="419166" cy="410430"/>
                <a:chOff x="3708400" y="309013"/>
                <a:chExt cx="1901295" cy="1861668"/>
              </a:xfrm>
              <a:solidFill>
                <a:srgbClr val="000000"/>
              </a:solidFill>
            </p:grpSpPr>
            <p:sp>
              <p:nvSpPr>
                <p:cNvPr id="121" name="Rechthoek 12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6" name="Rechthoek 12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7" name="Rechthoek 12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8" name="Rechthoek 12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9" name="Rechthoek 12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1" name="Vrije vorm 13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109" name="Rechte verbindingslijn 108"/>
            <p:cNvCxnSpPr>
              <a:stCxn id="134" idx="2"/>
              <a:endCxn id="11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10" name="Rechte verbindingslijn 109"/>
            <p:cNvCxnSpPr>
              <a:endCxn id="15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1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11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113" name="Ovaal 11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11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115" name="Groep 114"/>
            <p:cNvGrpSpPr/>
            <p:nvPr/>
          </p:nvGrpSpPr>
          <p:grpSpPr>
            <a:xfrm>
              <a:off x="-2950232" y="816050"/>
              <a:ext cx="528695" cy="344202"/>
              <a:chOff x="-2880382" y="410556"/>
              <a:chExt cx="528695" cy="344202"/>
            </a:xfrm>
          </p:grpSpPr>
          <p:sp>
            <p:nvSpPr>
              <p:cNvPr id="117" name="Afgeronde rechthoek 11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118" name="Vrije vorm 11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11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67" name="Instructie Afbeelding Invoegen"/>
          <p:cNvGrpSpPr/>
          <p:nvPr userDrawn="1"/>
        </p:nvGrpSpPr>
        <p:grpSpPr>
          <a:xfrm>
            <a:off x="12321772" y="-5444"/>
            <a:ext cx="2828936" cy="6868888"/>
            <a:chOff x="12346582" y="-5444"/>
            <a:chExt cx="2828936" cy="6868888"/>
          </a:xfrm>
        </p:grpSpPr>
        <p:grpSp>
          <p:nvGrpSpPr>
            <p:cNvPr id="168" name="bijsnijden"/>
            <p:cNvGrpSpPr/>
            <p:nvPr userDrawn="1"/>
          </p:nvGrpSpPr>
          <p:grpSpPr>
            <a:xfrm>
              <a:off x="12346582" y="5828002"/>
              <a:ext cx="779464" cy="828260"/>
              <a:chOff x="13143038" y="5655940"/>
              <a:chExt cx="779464" cy="828260"/>
            </a:xfrm>
          </p:grpSpPr>
          <p:grpSp>
            <p:nvGrpSpPr>
              <p:cNvPr id="220" name="Groep 219"/>
              <p:cNvGrpSpPr/>
              <p:nvPr userDrawn="1"/>
            </p:nvGrpSpPr>
            <p:grpSpPr>
              <a:xfrm>
                <a:off x="13284702" y="5655940"/>
                <a:ext cx="518384" cy="468745"/>
                <a:chOff x="13352037" y="5715656"/>
                <a:chExt cx="383714" cy="346970"/>
              </a:xfrm>
            </p:grpSpPr>
            <p:sp>
              <p:nvSpPr>
                <p:cNvPr id="223" name="Rechthoek 222"/>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224" name="Afbeelding 223"/>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225" name="L-vorm 224"/>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226" name="L-vorm 225"/>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221"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222" name="Rechthoekige driehoek 221"/>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203" name="Rechthoek 202"/>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204"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205"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206" name="Ovaal 205"/>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07" name="Ovaal 206"/>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208" name="Rechte verbindingslijn 207"/>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209" name="Rechte verbindingslijn 208"/>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210" name="Rechte verbindingslijn 209"/>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211"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212"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213" name="Ovaal 212"/>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214" name="Rechte verbindingslijn 213"/>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215" name="Groep 214"/>
            <p:cNvGrpSpPr/>
            <p:nvPr/>
          </p:nvGrpSpPr>
          <p:grpSpPr>
            <a:xfrm>
              <a:off x="12483705" y="3495180"/>
              <a:ext cx="1114138" cy="297656"/>
              <a:chOff x="13560784" y="3471416"/>
              <a:chExt cx="1114138" cy="297656"/>
            </a:xfrm>
          </p:grpSpPr>
          <p:sp>
            <p:nvSpPr>
              <p:cNvPr id="216" name="Afgeronde rechthoek 21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7" name="Tekstvak 216"/>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218" name="Rechte verbindingslijn 21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Gelijkbenige driehoek 21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Tree>
    <p:extLst>
      <p:ext uri="{BB962C8B-B14F-4D97-AF65-F5344CB8AC3E}">
        <p14:creationId xmlns:p14="http://schemas.microsoft.com/office/powerpoint/2010/main" val="282695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Afbeelding + Titel">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5" hasCustomPrompt="1"/>
          </p:nvPr>
        </p:nvSpPr>
        <p:spPr>
          <a:xfrm>
            <a:off x="0" y="0"/>
            <a:ext cx="12192001" cy="6858001"/>
          </a:xfrm>
          <a:custGeom>
            <a:avLst/>
            <a:gdLst>
              <a:gd name="connsiteX0" fmla="*/ 12192000 w 12192001"/>
              <a:gd name="connsiteY0" fmla="*/ 0 h 6858001"/>
              <a:gd name="connsiteX1" fmla="*/ 12192001 w 12192001"/>
              <a:gd name="connsiteY1" fmla="*/ 0 h 6858001"/>
              <a:gd name="connsiteX2" fmla="*/ 12192001 w 12192001"/>
              <a:gd name="connsiteY2" fmla="*/ 6858001 h 6858001"/>
              <a:gd name="connsiteX3" fmla="*/ 0 w 12192001"/>
              <a:gd name="connsiteY3" fmla="*/ 6858001 h 6858001"/>
              <a:gd name="connsiteX4" fmla="*/ 0 w 12192001"/>
              <a:gd name="connsiteY4" fmla="*/ 1942257 h 6858001"/>
              <a:gd name="connsiteX5" fmla="*/ 217289 w 12192001"/>
              <a:gd name="connsiteY5" fmla="*/ 1939671 h 6858001"/>
              <a:gd name="connsiteX6" fmla="*/ 12192000 w 12192001"/>
              <a:gd name="connsiteY6" fmla="*/ 40755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58001">
                <a:moveTo>
                  <a:pt x="12192000" y="0"/>
                </a:moveTo>
                <a:lnTo>
                  <a:pt x="12192001" y="0"/>
                </a:lnTo>
                <a:lnTo>
                  <a:pt x="12192001" y="6858001"/>
                </a:lnTo>
                <a:lnTo>
                  <a:pt x="0" y="6858001"/>
                </a:lnTo>
                <a:lnTo>
                  <a:pt x="0" y="1942257"/>
                </a:lnTo>
                <a:lnTo>
                  <a:pt x="217289" y="1939671"/>
                </a:lnTo>
                <a:cubicBezTo>
                  <a:pt x="4208859" y="1834288"/>
                  <a:pt x="5805487" y="407554"/>
                  <a:pt x="12192000" y="407554"/>
                </a:cubicBezTo>
                <a:close/>
              </a:path>
            </a:pathLst>
          </a:custGeom>
          <a:solidFill>
            <a:schemeClr val="bg1">
              <a:lumMod val="95000"/>
            </a:schemeClr>
          </a:solidFill>
        </p:spPr>
        <p:txBody>
          <a:bodyPr wrap="square" bIns="324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13" name="Tijdelijke aanduiding voor tekst 7"/>
          <p:cNvSpPr>
            <a:spLocks noGrp="1"/>
          </p:cNvSpPr>
          <p:nvPr>
            <p:ph type="body" sz="quarter" idx="17" hasCustomPrompt="1"/>
          </p:nvPr>
        </p:nvSpPr>
        <p:spPr>
          <a:xfrm>
            <a:off x="522783" y="5777461"/>
            <a:ext cx="1162800" cy="7128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Logo</a:t>
            </a:r>
          </a:p>
        </p:txBody>
      </p:sp>
      <p:sp>
        <p:nvSpPr>
          <p:cNvPr id="7" name="Titel 1"/>
          <p:cNvSpPr>
            <a:spLocks noGrp="1"/>
          </p:cNvSpPr>
          <p:nvPr>
            <p:ph type="title" hasCustomPrompt="1"/>
          </p:nvPr>
        </p:nvSpPr>
        <p:spPr>
          <a:xfrm>
            <a:off x="531340" y="531341"/>
            <a:ext cx="4809917"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sp>
        <p:nvSpPr>
          <p:cNvPr id="8" name="Rechthoek 7"/>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AFBEELDING +  TITEL</a:t>
            </a:r>
          </a:p>
        </p:txBody>
      </p:sp>
      <p:grpSp>
        <p:nvGrpSpPr>
          <p:cNvPr id="46" name="Groep 45"/>
          <p:cNvGrpSpPr/>
          <p:nvPr userDrawn="1"/>
        </p:nvGrpSpPr>
        <p:grpSpPr>
          <a:xfrm>
            <a:off x="12446162" y="-5444"/>
            <a:ext cx="2704546" cy="6868888"/>
            <a:chOff x="12446162" y="-5444"/>
            <a:chExt cx="2704546" cy="6868888"/>
          </a:xfrm>
        </p:grpSpPr>
        <p:pic>
          <p:nvPicPr>
            <p:cNvPr id="47" name="Afbeelding 4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459038" y="5217479"/>
              <a:ext cx="2371725" cy="1323975"/>
            </a:xfrm>
            <a:prstGeom prst="rect">
              <a:avLst/>
            </a:prstGeom>
          </p:spPr>
        </p:pic>
        <p:grpSp>
          <p:nvGrpSpPr>
            <p:cNvPr id="48" name="Instructie afbeelding B"/>
            <p:cNvGrpSpPr/>
            <p:nvPr userDrawn="1"/>
          </p:nvGrpSpPr>
          <p:grpSpPr>
            <a:xfrm>
              <a:off x="12446162" y="-5444"/>
              <a:ext cx="2704546" cy="6868888"/>
              <a:chOff x="12470972" y="-5444"/>
              <a:chExt cx="2704546" cy="6868888"/>
            </a:xfrm>
          </p:grpSpPr>
          <p:sp>
            <p:nvSpPr>
              <p:cNvPr id="64"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65"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66"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67"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68"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69"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70"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71"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72"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73"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74"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75"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76" name="Groep 127"/>
              <p:cNvGrpSpPr/>
              <p:nvPr/>
            </p:nvGrpSpPr>
            <p:grpSpPr>
              <a:xfrm>
                <a:off x="12483705" y="3495180"/>
                <a:ext cx="1114138" cy="297656"/>
                <a:chOff x="13560784" y="3471416"/>
                <a:chExt cx="1114138" cy="297656"/>
              </a:xfrm>
            </p:grpSpPr>
            <p:sp>
              <p:nvSpPr>
                <p:cNvPr id="77"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78"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79"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grpSp>
          <p:nvGrpSpPr>
            <p:cNvPr id="49" name="Groep 74"/>
            <p:cNvGrpSpPr/>
            <p:nvPr userDrawn="1"/>
          </p:nvGrpSpPr>
          <p:grpSpPr>
            <a:xfrm>
              <a:off x="13386896" y="6137670"/>
              <a:ext cx="1750842" cy="564707"/>
              <a:chOff x="13098875" y="6031678"/>
              <a:chExt cx="1969277" cy="635161"/>
            </a:xfrm>
          </p:grpSpPr>
          <p:sp>
            <p:nvSpPr>
              <p:cNvPr id="50"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51" name="Groep 76"/>
              <p:cNvGrpSpPr/>
              <p:nvPr/>
            </p:nvGrpSpPr>
            <p:grpSpPr>
              <a:xfrm>
                <a:off x="13098875" y="6031679"/>
                <a:ext cx="1969277" cy="542924"/>
                <a:chOff x="13164976" y="6054428"/>
                <a:chExt cx="1969277" cy="542924"/>
              </a:xfrm>
            </p:grpSpPr>
            <p:sp>
              <p:nvSpPr>
                <p:cNvPr id="54"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55" name="Groep 80"/>
                <p:cNvGrpSpPr/>
                <p:nvPr/>
              </p:nvGrpSpPr>
              <p:grpSpPr>
                <a:xfrm>
                  <a:off x="13214777" y="6112607"/>
                  <a:ext cx="145227" cy="129517"/>
                  <a:chOff x="12287399" y="5999447"/>
                  <a:chExt cx="194830" cy="173755"/>
                </a:xfrm>
              </p:grpSpPr>
              <p:sp>
                <p:nvSpPr>
                  <p:cNvPr id="58"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59"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0"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1"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2"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3"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56"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57"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52"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5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981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Afbeelding 1">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5" hasCustomPrompt="1"/>
          </p:nvPr>
        </p:nvSpPr>
        <p:spPr>
          <a:xfrm>
            <a:off x="0" y="0"/>
            <a:ext cx="12192001" cy="6858001"/>
          </a:xfrm>
          <a:custGeom>
            <a:avLst/>
            <a:gdLst>
              <a:gd name="connsiteX0" fmla="*/ 12192000 w 12192001"/>
              <a:gd name="connsiteY0" fmla="*/ 0 h 6858001"/>
              <a:gd name="connsiteX1" fmla="*/ 12192001 w 12192001"/>
              <a:gd name="connsiteY1" fmla="*/ 0 h 6858001"/>
              <a:gd name="connsiteX2" fmla="*/ 12192001 w 12192001"/>
              <a:gd name="connsiteY2" fmla="*/ 6858001 h 6858001"/>
              <a:gd name="connsiteX3" fmla="*/ 0 w 12192001"/>
              <a:gd name="connsiteY3" fmla="*/ 6858001 h 6858001"/>
              <a:gd name="connsiteX4" fmla="*/ 0 w 12192001"/>
              <a:gd name="connsiteY4" fmla="*/ 407554 h 6858001"/>
              <a:gd name="connsiteX5" fmla="*/ 11974711 w 12192001"/>
              <a:gd name="connsiteY5" fmla="*/ 1939671 h 6858001"/>
              <a:gd name="connsiteX6" fmla="*/ 12192000 w 12192001"/>
              <a:gd name="connsiteY6" fmla="*/ 194225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58001">
                <a:moveTo>
                  <a:pt x="12192000" y="0"/>
                </a:moveTo>
                <a:lnTo>
                  <a:pt x="12192001" y="0"/>
                </a:lnTo>
                <a:lnTo>
                  <a:pt x="12192001" y="6858001"/>
                </a:lnTo>
                <a:lnTo>
                  <a:pt x="0" y="6858001"/>
                </a:lnTo>
                <a:lnTo>
                  <a:pt x="0" y="407554"/>
                </a:lnTo>
                <a:cubicBezTo>
                  <a:pt x="6386513" y="407554"/>
                  <a:pt x="7983141" y="1834288"/>
                  <a:pt x="11974711" y="1939671"/>
                </a:cubicBezTo>
                <a:lnTo>
                  <a:pt x="12192000" y="1942257"/>
                </a:lnTo>
                <a:close/>
              </a:path>
            </a:pathLst>
          </a:custGeom>
          <a:solidFill>
            <a:schemeClr val="bg1">
              <a:lumMod val="95000"/>
            </a:schemeClr>
          </a:solidFill>
        </p:spPr>
        <p:txBody>
          <a:bodyPr wrap="square" bIns="288000" anchor="ctr">
            <a:noAutofit/>
          </a:bodyPr>
          <a:lstStyle>
            <a:lvl1pPr marL="0" marR="0" indent="0" algn="ctr" defTabSz="914400" rtl="0" eaLnBrk="1" fontAlgn="auto" latinLnBrk="0" hangingPunct="1">
              <a:lnSpc>
                <a:spcPct val="300000"/>
              </a:lnSpc>
              <a:spcBef>
                <a:spcPts val="1000"/>
              </a:spcBef>
              <a:spcAft>
                <a:spcPts val="0"/>
              </a:spcAft>
              <a:buClrTx/>
              <a:buSzTx/>
              <a:buFont typeface="Arial" panose="020B0604020202020204" pitchFamily="34" charset="0"/>
              <a:buNone/>
              <a:tabLst/>
              <a:defRPr/>
            </a:lvl1pPr>
          </a:lstStyle>
          <a:p>
            <a:r>
              <a:rPr lang="nl-NL" dirty="0"/>
              <a:t>Klik hier op het icoon</a:t>
            </a:r>
            <a:br>
              <a:rPr lang="nl-NL" dirty="0"/>
            </a:br>
            <a:r>
              <a:rPr lang="nl-NL" dirty="0"/>
              <a:t>een afbeelding in te voegen</a:t>
            </a:r>
          </a:p>
        </p:txBody>
      </p:sp>
      <p:sp>
        <p:nvSpPr>
          <p:cNvPr id="20" name="Rechthoek 19"/>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AFBEELDING +</a:t>
            </a:r>
            <a:r>
              <a:rPr lang="nl-NL" sz="2000" b="1" baseline="0" dirty="0">
                <a:solidFill>
                  <a:schemeClr val="accent1"/>
                </a:solidFill>
              </a:rPr>
              <a:t> TITEL 2</a:t>
            </a:r>
            <a:endParaRPr lang="nl-NL" sz="2000" b="1" dirty="0">
              <a:solidFill>
                <a:schemeClr val="accent1"/>
              </a:solidFill>
            </a:endParaRP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grpSp>
        <p:nvGrpSpPr>
          <p:cNvPr id="2" name="Groep 1"/>
          <p:cNvGrpSpPr/>
          <p:nvPr userDrawn="1"/>
        </p:nvGrpSpPr>
        <p:grpSpPr>
          <a:xfrm>
            <a:off x="12446162" y="-5444"/>
            <a:ext cx="2704546" cy="6868888"/>
            <a:chOff x="12446162" y="-5444"/>
            <a:chExt cx="2704546" cy="6868888"/>
          </a:xfrm>
        </p:grpSpPr>
        <p:pic>
          <p:nvPicPr>
            <p:cNvPr id="57" name="Afbeelding 5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59038" y="5217479"/>
              <a:ext cx="2371725" cy="1323975"/>
            </a:xfrm>
            <a:prstGeom prst="rect">
              <a:avLst/>
            </a:prstGeom>
          </p:spPr>
        </p:pic>
        <p:grpSp>
          <p:nvGrpSpPr>
            <p:cNvPr id="23" name="Instructie afbeelding B"/>
            <p:cNvGrpSpPr/>
            <p:nvPr userDrawn="1"/>
          </p:nvGrpSpPr>
          <p:grpSpPr>
            <a:xfrm>
              <a:off x="12446162" y="-5444"/>
              <a:ext cx="2704546" cy="6868888"/>
              <a:chOff x="12470972" y="-5444"/>
              <a:chExt cx="2704546" cy="6868888"/>
            </a:xfrm>
          </p:grpSpPr>
          <p:sp>
            <p:nvSpPr>
              <p:cNvPr id="40"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41"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42"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43"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44"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45"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46"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47"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48"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49"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50"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51"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52" name="Groep 127"/>
              <p:cNvGrpSpPr/>
              <p:nvPr/>
            </p:nvGrpSpPr>
            <p:grpSpPr>
              <a:xfrm>
                <a:off x="12483705" y="3495180"/>
                <a:ext cx="1114138" cy="297656"/>
                <a:chOff x="13560784" y="3471416"/>
                <a:chExt cx="1114138" cy="297656"/>
              </a:xfrm>
            </p:grpSpPr>
            <p:sp>
              <p:nvSpPr>
                <p:cNvPr id="53"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54"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55"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grpSp>
          <p:nvGrpSpPr>
            <p:cNvPr id="25" name="Groep 74"/>
            <p:cNvGrpSpPr/>
            <p:nvPr userDrawn="1"/>
          </p:nvGrpSpPr>
          <p:grpSpPr>
            <a:xfrm>
              <a:off x="13386896" y="6137670"/>
              <a:ext cx="1750842" cy="564707"/>
              <a:chOff x="13098875" y="6031678"/>
              <a:chExt cx="1969277" cy="635161"/>
            </a:xfrm>
          </p:grpSpPr>
          <p:sp>
            <p:nvSpPr>
              <p:cNvPr id="26"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27" name="Groep 76"/>
              <p:cNvGrpSpPr/>
              <p:nvPr/>
            </p:nvGrpSpPr>
            <p:grpSpPr>
              <a:xfrm>
                <a:off x="13098875" y="6031679"/>
                <a:ext cx="1969277" cy="542924"/>
                <a:chOff x="13164976" y="6054428"/>
                <a:chExt cx="1969277" cy="542924"/>
              </a:xfrm>
            </p:grpSpPr>
            <p:sp>
              <p:nvSpPr>
                <p:cNvPr id="30"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31" name="Groep 80"/>
                <p:cNvGrpSpPr/>
                <p:nvPr/>
              </p:nvGrpSpPr>
              <p:grpSpPr>
                <a:xfrm>
                  <a:off x="13214777" y="6112607"/>
                  <a:ext cx="145227" cy="129517"/>
                  <a:chOff x="12287399" y="5999447"/>
                  <a:chExt cx="194830" cy="173755"/>
                </a:xfrm>
              </p:grpSpPr>
              <p:sp>
                <p:nvSpPr>
                  <p:cNvPr id="34"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5"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6"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7"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8"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9"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32"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33"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28"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2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8" name="Titel 1"/>
          <p:cNvSpPr>
            <a:spLocks noGrp="1"/>
          </p:cNvSpPr>
          <p:nvPr>
            <p:ph type="title" hasCustomPrompt="1"/>
          </p:nvPr>
        </p:nvSpPr>
        <p:spPr>
          <a:xfrm>
            <a:off x="6863423" y="531341"/>
            <a:ext cx="4809917" cy="496565"/>
          </a:xfrm>
        </p:spPr>
        <p:txBody>
          <a:bodyPr/>
          <a:lstStyle>
            <a:lvl1pPr algn="r">
              <a:defRPr/>
            </a:lvl1pPr>
          </a:lstStyle>
          <a:p>
            <a:r>
              <a:rPr lang="nl-NL" dirty="0"/>
              <a:t>Klik hier om een titel in te voegen</a:t>
            </a:r>
          </a:p>
        </p:txBody>
      </p:sp>
      <p:sp>
        <p:nvSpPr>
          <p:cNvPr id="60" name="Tijdelijke aanduiding voor tekst 7"/>
          <p:cNvSpPr>
            <a:spLocks noGrp="1"/>
          </p:cNvSpPr>
          <p:nvPr>
            <p:ph type="body" sz="quarter" idx="17" hasCustomPrompt="1"/>
          </p:nvPr>
        </p:nvSpPr>
        <p:spPr>
          <a:xfrm>
            <a:off x="522783" y="5777461"/>
            <a:ext cx="1162800" cy="712800"/>
          </a:xfrm>
          <a:blipFill>
            <a:blip r:embed="rId5"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Logo</a:t>
            </a:r>
          </a:p>
        </p:txBody>
      </p:sp>
    </p:spTree>
    <p:extLst>
      <p:ext uri="{BB962C8B-B14F-4D97-AF65-F5344CB8AC3E}">
        <p14:creationId xmlns:p14="http://schemas.microsoft.com/office/powerpoint/2010/main" val="71885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1340" y="531341"/>
            <a:ext cx="11141674" cy="496565"/>
          </a:xfrm>
          <a:prstGeom prst="rect">
            <a:avLst/>
          </a:prstGeom>
        </p:spPr>
        <p:txBody>
          <a:bodyPr vert="horz" lIns="0" tIns="45720" rIns="91440" bIns="4572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31340" y="1458098"/>
            <a:ext cx="11142000" cy="4866158"/>
          </a:xfrm>
          <a:prstGeom prst="rect">
            <a:avLst/>
          </a:prstGeom>
        </p:spPr>
        <p:txBody>
          <a:bodyPr vert="horz" lIns="0" tIns="45720" rIns="0" bIns="45720" rtlCol="0">
            <a:noAutofit/>
          </a:bodyPr>
          <a:lstStyle/>
          <a:p>
            <a:pPr lvl="0"/>
            <a:r>
              <a:rPr lang="nl-NL" dirty="0"/>
              <a:t>Platte tekst</a:t>
            </a:r>
          </a:p>
          <a:p>
            <a:pPr lvl="1"/>
            <a:r>
              <a:rPr lang="nl-NL" dirty="0" err="1"/>
              <a:t>Bullet</a:t>
            </a:r>
            <a:endParaRPr lang="nl-NL" dirty="0"/>
          </a:p>
          <a:p>
            <a:pPr lvl="2"/>
            <a:r>
              <a:rPr lang="nl-NL" dirty="0"/>
              <a:t>Sub-</a:t>
            </a:r>
            <a:r>
              <a:rPr lang="nl-NL" dirty="0" err="1"/>
              <a:t>bullet</a:t>
            </a:r>
            <a:endParaRPr lang="nl-NL" dirty="0"/>
          </a:p>
          <a:p>
            <a:pPr lvl="3"/>
            <a:r>
              <a:rPr lang="nl-NL" dirty="0"/>
              <a:t>Kopje</a:t>
            </a:r>
          </a:p>
          <a:p>
            <a:pPr lvl="4"/>
            <a:r>
              <a:rPr lang="nl-NL" dirty="0"/>
              <a:t>Cursief</a:t>
            </a:r>
          </a:p>
          <a:p>
            <a:pPr lvl="5"/>
            <a:r>
              <a:rPr lang="nl-NL" dirty="0"/>
              <a:t>Platte tekst</a:t>
            </a:r>
          </a:p>
          <a:p>
            <a:pPr lvl="6"/>
            <a:r>
              <a:rPr lang="nl-NL" dirty="0" err="1"/>
              <a:t>Bullet</a:t>
            </a:r>
            <a:endParaRPr lang="nl-NL" dirty="0"/>
          </a:p>
          <a:p>
            <a:pPr lvl="7"/>
            <a:r>
              <a:rPr lang="nl-NL" dirty="0"/>
              <a:t>Sub-</a:t>
            </a:r>
            <a:r>
              <a:rPr lang="nl-NL" dirty="0" err="1"/>
              <a:t>bullet</a:t>
            </a:r>
            <a:endParaRPr lang="nl-NL" dirty="0"/>
          </a:p>
          <a:p>
            <a:pPr lvl="8"/>
            <a:r>
              <a:rPr lang="nl-NL" dirty="0"/>
              <a:t>Kopje</a:t>
            </a:r>
          </a:p>
        </p:txBody>
      </p:sp>
      <p:sp>
        <p:nvSpPr>
          <p:cNvPr id="6" name="Tijdelijke aanduiding voor dianummer 5"/>
          <p:cNvSpPr>
            <a:spLocks noGrp="1"/>
          </p:cNvSpPr>
          <p:nvPr>
            <p:ph type="sldNum" sz="quarter" idx="4"/>
          </p:nvPr>
        </p:nvSpPr>
        <p:spPr>
          <a:xfrm>
            <a:off x="10653688" y="6252309"/>
            <a:ext cx="1019652" cy="365125"/>
          </a:xfrm>
          <a:prstGeom prst="rect">
            <a:avLst/>
          </a:prstGeom>
        </p:spPr>
        <p:txBody>
          <a:bodyPr vert="horz" lIns="91440" tIns="45720" rIns="0" bIns="45720" rtlCol="0" anchor="ctr"/>
          <a:lstStyle>
            <a:lvl1pPr algn="r">
              <a:defRPr sz="1200" b="1">
                <a:solidFill>
                  <a:schemeClr val="accent1"/>
                </a:solidFill>
              </a:defRPr>
            </a:lvl1pPr>
          </a:lstStyle>
          <a:p>
            <a:fld id="{2D5FBA41-AFD5-4B00-AC98-55F0A9A32C4E}" type="slidenum">
              <a:rPr lang="nl-NL" smtClean="0"/>
              <a:pPr/>
              <a:t>‹nr.›</a:t>
            </a:fld>
            <a:endParaRPr lang="nl-NL"/>
          </a:p>
        </p:txBody>
      </p:sp>
      <p:pic>
        <p:nvPicPr>
          <p:cNvPr id="4" name="Afbeelding 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71122" y="5886025"/>
            <a:ext cx="1601772" cy="804952"/>
          </a:xfrm>
          <a:prstGeom prst="rect">
            <a:avLst/>
          </a:prstGeom>
        </p:spPr>
      </p:pic>
    </p:spTree>
    <p:extLst>
      <p:ext uri="{BB962C8B-B14F-4D97-AF65-F5344CB8AC3E}">
        <p14:creationId xmlns:p14="http://schemas.microsoft.com/office/powerpoint/2010/main" val="1874324577"/>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68" r:id="rId3"/>
    <p:sldLayoutId id="2147483666" r:id="rId4"/>
    <p:sldLayoutId id="2147483652" r:id="rId5"/>
    <p:sldLayoutId id="2147483651" r:id="rId6"/>
    <p:sldLayoutId id="2147483653" r:id="rId7"/>
    <p:sldLayoutId id="2147483665" r:id="rId8"/>
    <p:sldLayoutId id="2147483662" r:id="rId9"/>
    <p:sldLayoutId id="2147483657" r:id="rId10"/>
    <p:sldLayoutId id="2147483667" r:id="rId11"/>
    <p:sldLayoutId id="2147483658" r:id="rId12"/>
    <p:sldLayoutId id="2147483660" r:id="rId13"/>
    <p:sldLayoutId id="2147483659" r:id="rId14"/>
    <p:sldLayoutId id="2147483661" r:id="rId15"/>
    <p:sldLayoutId id="2147483664" r:id="rId16"/>
    <p:sldLayoutId id="2147483669" r:id="rId17"/>
    <p:sldLayoutId id="214748367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lnSpc>
          <a:spcPts val="2000"/>
        </a:lnSpc>
        <a:spcBef>
          <a:spcPts val="1000"/>
        </a:spcBef>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90000"/>
        </a:lnSpc>
        <a:spcBef>
          <a:spcPts val="8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533400" indent="-26511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baseline="0">
          <a:solidFill>
            <a:schemeClr val="accent2"/>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i="1" kern="1200">
          <a:solidFill>
            <a:schemeClr val="accent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66700" indent="-2667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7pPr>
      <a:lvl8pPr marL="533400" indent="-25876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1" kern="1200">
          <a:solidFill>
            <a:schemeClr val="accent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sportvisserijnl?__cft__%5b0%5d=AZUNSsRuKu0KPocjxNdgMXJUAUI2WDoaf1SI9tzsfw2-_WLBjHZKGwxg0ei-LUSRt9nlmb8P3sLwBh_VIWPW2rJrrHD1jRBckASGYoNzU_iKnLORNxulAlNVkddjU7fmsCiYry6hew4w5SpUy3ITz-Rfq74AXRsxnaFSZCjInOw1hNJdi9llxWlyfZTBiyVTX6A&amp;__tn__=-UC%2CP-R"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sport, atletiekwedstrijd, persoon, honkbal&#10;&#10;Automatisch gegenereerde beschrijving">
            <a:extLst>
              <a:ext uri="{FF2B5EF4-FFF2-40B4-BE49-F238E27FC236}">
                <a16:creationId xmlns:a16="http://schemas.microsoft.com/office/drawing/2014/main" id="{46AD336B-C0D8-8265-0E2F-D195C034A3EB}"/>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818" b="7818"/>
          <a:stretch>
            <a:fillRect/>
          </a:stretch>
        </p:blipFill>
        <p:spPr/>
      </p:pic>
      <p:sp>
        <p:nvSpPr>
          <p:cNvPr id="36" name="Tijdelijke aanduiding voor tekst 35"/>
          <p:cNvSpPr>
            <a:spLocks noGrp="1"/>
          </p:cNvSpPr>
          <p:nvPr>
            <p:ph type="body" sz="quarter" idx="17"/>
          </p:nvPr>
        </p:nvSpPr>
        <p:spPr/>
        <p:txBody>
          <a:bodyPr/>
          <a:lstStyle/>
          <a:p>
            <a:r>
              <a:rPr lang="nl-NL"/>
              <a:t> </a:t>
            </a:r>
            <a:endParaRPr lang="nl-NL" dirty="0"/>
          </a:p>
        </p:txBody>
      </p:sp>
      <p:sp>
        <p:nvSpPr>
          <p:cNvPr id="37" name="Tijdelijke aanduiding voor tekst 36"/>
          <p:cNvSpPr>
            <a:spLocks noGrp="1"/>
          </p:cNvSpPr>
          <p:nvPr>
            <p:ph type="body" sz="quarter" idx="18"/>
          </p:nvPr>
        </p:nvSpPr>
        <p:spPr>
          <a:xfrm>
            <a:off x="8945037" y="263244"/>
            <a:ext cx="3009600" cy="1843200"/>
          </a:xfrm>
        </p:spPr>
        <p:txBody>
          <a:bodyPr/>
          <a:lstStyle/>
          <a:p>
            <a:r>
              <a:rPr lang="nl-NL"/>
              <a:t> </a:t>
            </a:r>
            <a:endParaRPr lang="nl-NL" dirty="0"/>
          </a:p>
        </p:txBody>
      </p:sp>
      <p:sp>
        <p:nvSpPr>
          <p:cNvPr id="25" name="Titel 24"/>
          <p:cNvSpPr>
            <a:spLocks noGrp="1"/>
          </p:cNvSpPr>
          <p:nvPr>
            <p:ph type="title"/>
          </p:nvPr>
        </p:nvSpPr>
        <p:spPr>
          <a:xfrm>
            <a:off x="237363" y="263244"/>
            <a:ext cx="7622060" cy="496565"/>
          </a:xfrm>
        </p:spPr>
        <p:txBody>
          <a:bodyPr/>
          <a:lstStyle/>
          <a:p>
            <a:r>
              <a:rPr lang="nl-NL" dirty="0"/>
              <a:t>Regiobijeenkomst</a:t>
            </a:r>
          </a:p>
        </p:txBody>
      </p:sp>
      <p:sp>
        <p:nvSpPr>
          <p:cNvPr id="30" name="Tijdelijke aanduiding voor tekst 29"/>
          <p:cNvSpPr>
            <a:spLocks noGrp="1"/>
          </p:cNvSpPr>
          <p:nvPr>
            <p:ph type="body" sz="quarter" idx="13"/>
          </p:nvPr>
        </p:nvSpPr>
        <p:spPr>
          <a:xfrm>
            <a:off x="237363" y="1023053"/>
            <a:ext cx="5837187" cy="691252"/>
          </a:xfrm>
        </p:spPr>
        <p:txBody>
          <a:bodyPr/>
          <a:lstStyle/>
          <a:p>
            <a:r>
              <a:rPr lang="nl-NL" dirty="0"/>
              <a:t>Dinsdag 2 April Leeuwarden </a:t>
            </a:r>
          </a:p>
          <a:p>
            <a:r>
              <a:rPr lang="nl-NL" dirty="0"/>
              <a:t>Woensdag 10 April Heerenveen</a:t>
            </a:r>
          </a:p>
        </p:txBody>
      </p:sp>
    </p:spTree>
    <p:extLst>
      <p:ext uri="{BB962C8B-B14F-4D97-AF65-F5344CB8AC3E}">
        <p14:creationId xmlns:p14="http://schemas.microsoft.com/office/powerpoint/2010/main" val="39561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B2A3A46-FB17-6AB8-7AC4-BFCBD8817B87}"/>
              </a:ext>
            </a:extLst>
          </p:cNvPr>
          <p:cNvSpPr txBox="1"/>
          <p:nvPr/>
        </p:nvSpPr>
        <p:spPr>
          <a:xfrm>
            <a:off x="3048802" y="2000245"/>
            <a:ext cx="6097604"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schemeClr val="accent1"/>
                </a:solidFill>
                <a:effectLst/>
                <a:uLnTx/>
                <a:uFillTx/>
                <a:latin typeface="Calibri" panose="020F0502020204030204"/>
                <a:ea typeface="+mn-ea"/>
                <a:cs typeface="+mn-cs"/>
              </a:rPr>
              <a:t>OnderzoekAmateurclubs</a:t>
            </a:r>
            <a:endPar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rPr>
              <a:t>Sportverenigingen dreigen massaal om te vallen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Clubs zijn in nood: </a:t>
            </a:r>
            <a:r>
              <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rPr>
              <a:t>de clubkassen raken leeg, er is een nijpend tekort aan vrijwilligers en groeiende bureaucratie belemmert het bestuur. Door een stapeling van problemen vrezen talloze bestuurders van amateurverenigingen voor het voortbestaan van hun sportclub.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1" name="Afbeelding 1">
            <a:extLst>
              <a:ext uri="{FF2B5EF4-FFF2-40B4-BE49-F238E27FC236}">
                <a16:creationId xmlns:a16="http://schemas.microsoft.com/office/drawing/2014/main" id="{79E065AA-2E28-C566-73DC-3BA887456C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977" y="333440"/>
            <a:ext cx="3549650" cy="2368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4A9FBBCF-46D7-9132-72E9-9A37539C075D}"/>
              </a:ext>
            </a:extLst>
          </p:cNvPr>
          <p:cNvSpPr>
            <a:spLocks noChangeArrowheads="1"/>
          </p:cNvSpPr>
          <p:nvPr/>
        </p:nvSpPr>
        <p:spPr bwMode="auto">
          <a:xfrm>
            <a:off x="0" y="2923545"/>
            <a:ext cx="2952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endParaRPr kumimoji="0" lang="nl-NL" alt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362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677572F-D6FE-78BA-98E7-61E24A4CBD3E}"/>
              </a:ext>
            </a:extLst>
          </p:cNvPr>
          <p:cNvSpPr txBox="1"/>
          <p:nvPr/>
        </p:nvSpPr>
        <p:spPr>
          <a:xfrm>
            <a:off x="2057400" y="1439715"/>
            <a:ext cx="8891752" cy="399090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kumimoji="0" lang="nl-NL" sz="2800" b="1" i="0" u="none" strike="noStrike" kern="1800" cap="all" spc="0" normalizeH="0" baseline="0" noProof="0" dirty="0">
                <a:ln>
                  <a:noFill/>
                </a:ln>
                <a:solidFill>
                  <a:schemeClr val="accent1"/>
                </a:solidFill>
                <a:effectLst/>
                <a:uLnTx/>
                <a:uFillTx/>
                <a:latin typeface="Verdana" panose="020B0604030504040204" pitchFamily="34" charset="0"/>
                <a:ea typeface="Times New Roman" panose="02020603050405020304" pitchFamily="18" charset="0"/>
                <a:cs typeface="Times New Roman" panose="02020603050405020304" pitchFamily="18" charset="0"/>
              </a:rPr>
              <a:t>ONVOLTALLIG OF GEEN BESTUUR?</a:t>
            </a:r>
            <a:endParaRPr kumimoji="0" lang="nl-NL" sz="2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900"/>
              </a:spcAft>
              <a:buClrTx/>
              <a:buSzTx/>
              <a:buFontTx/>
              <a:buNone/>
              <a:tabLst/>
              <a:defRPr/>
            </a:pPr>
            <a:r>
              <a:rPr kumimoji="0" lang="nl-NL" sz="2800" b="0" i="1"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Eén kwart van de verenigingen die is aangesloten bij de KNLTB heeft geen voltallig bestuur. Het zoeken naar opvolgers kost veel tijd en moeite en ondertussen moet de vereniging door blijven draaien. Wat geldt er als het bestuur niet volledig is, of als de situatie dreigt dat er geen bestuur meer is? In dit artikel gaan we in op de juridische kaders en wat te doen om deze situaties te voorkomen.</a:t>
            </a:r>
            <a:endParaRPr kumimoji="0" lang="nl-NL" sz="2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87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EDC7202-C6B4-6925-0881-14109C1A8588}"/>
              </a:ext>
            </a:extLst>
          </p:cNvPr>
          <p:cNvPicPr>
            <a:picLocks noChangeAspect="1"/>
          </p:cNvPicPr>
          <p:nvPr/>
        </p:nvPicPr>
        <p:blipFill>
          <a:blip r:embed="rId2"/>
          <a:stretch>
            <a:fillRect/>
          </a:stretch>
        </p:blipFill>
        <p:spPr>
          <a:xfrm>
            <a:off x="3022887" y="0"/>
            <a:ext cx="6146225" cy="6858000"/>
          </a:xfrm>
          <a:prstGeom prst="rect">
            <a:avLst/>
          </a:prstGeom>
        </p:spPr>
      </p:pic>
    </p:spTree>
    <p:extLst>
      <p:ext uri="{BB962C8B-B14F-4D97-AF65-F5344CB8AC3E}">
        <p14:creationId xmlns:p14="http://schemas.microsoft.com/office/powerpoint/2010/main" val="309803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45AA61B-06BA-47AF-1A95-291E846D6969}"/>
              </a:ext>
            </a:extLst>
          </p:cNvPr>
          <p:cNvSpPr txBox="1"/>
          <p:nvPr/>
        </p:nvSpPr>
        <p:spPr>
          <a:xfrm>
            <a:off x="1780674" y="1058779"/>
            <a:ext cx="7365732" cy="37852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75"/>
              </a:spcAft>
              <a:buClrTx/>
              <a:buSzTx/>
              <a:buFontTx/>
              <a:buNone/>
              <a:tabLst/>
              <a:defRPr/>
            </a:pPr>
            <a:r>
              <a:rPr kumimoji="0" lang="nl-NL" sz="2400" b="1"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Sportvisserij Nederland</a:t>
            </a:r>
            <a:endPar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375"/>
              </a:spcAft>
              <a:buClrTx/>
              <a:buSzTx/>
              <a:buFontTx/>
              <a:buNone/>
              <a:tabLst/>
              <a:defRPr/>
            </a:pPr>
            <a:r>
              <a:rPr kumimoji="0" lang="nl-NL" sz="2400" b="0"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𝗩𝗜𝗦𝗽𝗮𝘀 𝟮𝟬𝟮𝟯: 𝟮,𝟱% 𝗴𝗿𝗼𝗲𝗶</a:t>
            </a:r>
            <a:endPar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375"/>
              </a:spcAft>
              <a:buClrTx/>
              <a:buSzTx/>
              <a:buFontTx/>
              <a:buNone/>
              <a:tabLst/>
              <a:defRPr/>
            </a:pPr>
            <a:r>
              <a:rPr kumimoji="0" lang="nl-NL" sz="2400" b="0"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Waar het aantal sportvissers sinds de introductie van de </a:t>
            </a:r>
            <a:r>
              <a:rPr kumimoji="0" lang="nl-NL" sz="2400" b="0" i="0" u="none" strike="noStrike" kern="100" cap="none" spc="0" normalizeH="0" baseline="0" noProof="0" dirty="0" err="1">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VISpas</a:t>
            </a:r>
            <a:r>
              <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 in 2007 jaarlijks stijgt, neemt het aantal hengelsportverenigingen in Nederland ieder jaar af. Zo verdwenen er het afgelopen jaar zeventien verenigingen (tegenover elf in 2022). Daarbij zijn er regionaal grote verschillen zichtbaar.</a:t>
            </a:r>
          </a:p>
        </p:txBody>
      </p:sp>
    </p:spTree>
    <p:extLst>
      <p:ext uri="{BB962C8B-B14F-4D97-AF65-F5344CB8AC3E}">
        <p14:creationId xmlns:p14="http://schemas.microsoft.com/office/powerpoint/2010/main" val="165814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365DD3F-3A19-D9BE-387E-165474196B5D}"/>
              </a:ext>
            </a:extLst>
          </p:cNvPr>
          <p:cNvSpPr txBox="1"/>
          <p:nvPr/>
        </p:nvSpPr>
        <p:spPr>
          <a:xfrm>
            <a:off x="4740031" y="2314005"/>
            <a:ext cx="5435599" cy="3863558"/>
          </a:xfrm>
          <a:prstGeom prst="rect">
            <a:avLst/>
          </a:prstGeom>
          <a:noFill/>
        </p:spPr>
        <p:txBody>
          <a:bodyPr wrap="square" rtlCol="0">
            <a:spAutoFit/>
          </a:bodyPr>
          <a:lstStyle/>
          <a:p>
            <a:pPr>
              <a:lnSpc>
                <a:spcPct val="107000"/>
              </a:lnSpc>
              <a:spcAft>
                <a:spcPts val="800"/>
              </a:spcAft>
            </a:pPr>
            <a:r>
              <a:rPr lang="nl-NL" sz="18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Hierbij een overzicht van de opgeheven verenigingen in de afgelopen jaren in Friesland:</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1-1-2014            HSV De Grote Veenpolder</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1-1-2018            HSV </a:t>
            </a:r>
            <a:r>
              <a:rPr lang="nl-NL" sz="1800"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Utingeradeel</a:t>
            </a: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Akkrum</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1-1-2020            HSV De Kleine Dobber   Oosterwolde</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1-1-2021            HSV De Voorn                    Harlingen</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1-1-2022            HSV Opsterland                Gorredijk</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1-1-2023            HSV De </a:t>
            </a:r>
            <a:r>
              <a:rPr lang="nl-NL" sz="1800"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Roodvin</a:t>
            </a: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Jubbega</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1-1-2024            HSV ’t Baarsje                    Harlingen</a:t>
            </a:r>
          </a:p>
        </p:txBody>
      </p:sp>
      <p:pic>
        <p:nvPicPr>
          <p:cNvPr id="4" name="Afbeelding 3" descr="Afbeelding met clipart, Lettertype, Graphics, grafische vormgeving&#10;&#10;Automatisch gegenereerde beschrijving">
            <a:extLst>
              <a:ext uri="{FF2B5EF4-FFF2-40B4-BE49-F238E27FC236}">
                <a16:creationId xmlns:a16="http://schemas.microsoft.com/office/drawing/2014/main" id="{C8D76974-A95A-D820-901B-C5A997B0F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11" y="485690"/>
            <a:ext cx="3988109" cy="2072871"/>
          </a:xfrm>
          <a:prstGeom prst="rect">
            <a:avLst/>
          </a:prstGeom>
        </p:spPr>
      </p:pic>
    </p:spTree>
    <p:extLst>
      <p:ext uri="{BB962C8B-B14F-4D97-AF65-F5344CB8AC3E}">
        <p14:creationId xmlns:p14="http://schemas.microsoft.com/office/powerpoint/2010/main" val="236589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F14BE7B-3F1C-B6C5-AF26-45801F57C42F}"/>
              </a:ext>
            </a:extLst>
          </p:cNvPr>
          <p:cNvSpPr txBox="1"/>
          <p:nvPr/>
        </p:nvSpPr>
        <p:spPr>
          <a:xfrm>
            <a:off x="2164705" y="978788"/>
            <a:ext cx="9008533" cy="3830921"/>
          </a:xfrm>
          <a:prstGeom prst="rect">
            <a:avLst/>
          </a:prstGeom>
          <a:noFill/>
        </p:spPr>
        <p:txBody>
          <a:bodyPr wrap="square">
            <a:spAutoFit/>
          </a:bodyPr>
          <a:lstStyle/>
          <a:p>
            <a:pPr>
              <a:lnSpc>
                <a:spcPct val="107000"/>
              </a:lnSpc>
              <a:spcAft>
                <a:spcPts val="800"/>
              </a:spcAft>
            </a:pPr>
            <a:r>
              <a:rPr lang="nl-NL" sz="4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Hoe moet het verder met ons:</a:t>
            </a:r>
          </a:p>
          <a:p>
            <a:pPr>
              <a:lnSpc>
                <a:spcPct val="107000"/>
              </a:lnSpc>
              <a:spcAft>
                <a:spcPts val="800"/>
              </a:spcAft>
            </a:pPr>
            <a:endParaRPr lang="nl-NL" sz="4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32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Als we niks doen dan zullen er in de komende jaren nog meer hengelsportverenigingen verdwijnen. Dat is zonde. Want daarmee verdwijnt ook een lange historie.</a:t>
            </a:r>
          </a:p>
        </p:txBody>
      </p:sp>
    </p:spTree>
    <p:extLst>
      <p:ext uri="{BB962C8B-B14F-4D97-AF65-F5344CB8AC3E}">
        <p14:creationId xmlns:p14="http://schemas.microsoft.com/office/powerpoint/2010/main" val="159380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C733C1F-0340-5A21-DE66-18C99622B0F7}"/>
              </a:ext>
            </a:extLst>
          </p:cNvPr>
          <p:cNvSpPr txBox="1"/>
          <p:nvPr/>
        </p:nvSpPr>
        <p:spPr>
          <a:xfrm>
            <a:off x="1594944" y="1158766"/>
            <a:ext cx="9002111" cy="4324261"/>
          </a:xfrm>
          <a:prstGeom prst="rect">
            <a:avLst/>
          </a:prstGeom>
          <a:noFill/>
        </p:spPr>
        <p:txBody>
          <a:bodyPr wrap="square">
            <a:spAutoFit/>
          </a:bodyPr>
          <a:lstStyle/>
          <a:p>
            <a:pPr lvl="0"/>
            <a:r>
              <a:rPr lang="nl-NL" sz="24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Waarom is het belangrijk dat er  hengelsportverenigingen zijn:</a:t>
            </a:r>
          </a:p>
          <a:p>
            <a:pPr lvl="0"/>
            <a:r>
              <a:rPr lang="nl-NL" sz="24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Het aantal vispashouders stijgt.</a:t>
            </a:r>
          </a:p>
          <a:p>
            <a:pPr marL="342900" lvl="0" indent="-342900">
              <a:buFont typeface="Calibri" panose="020F0502020204030204" pitchFamily="34" charset="0"/>
              <a:buChar char="-"/>
            </a:pP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 maatschappelijke weerstand tegen hengelsport neemt toe. </a:t>
            </a:r>
          </a:p>
          <a:p>
            <a:pPr lvl="0"/>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Het is daarom nodig dat HSV-en laten zien dat vissers respect </a:t>
            </a:r>
          </a:p>
          <a:p>
            <a:pPr lvl="0"/>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hebben voor al wat leeft.</a:t>
            </a:r>
          </a:p>
          <a:p>
            <a:pPr marL="342900" lvl="0" indent="-342900">
              <a:buFont typeface="Calibri" panose="020F0502020204030204" pitchFamily="34" charset="0"/>
              <a:buChar char="-"/>
            </a:pP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Het leren van weidelijk vissen aan kinderen is van belang.</a:t>
            </a:r>
          </a:p>
          <a:p>
            <a:pPr marL="342900" lvl="0" indent="-342900">
              <a:buFont typeface="Calibri" panose="020F0502020204030204" pitchFamily="34" charset="0"/>
              <a:buChar char="-"/>
            </a:pP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Er is behoefte aan voorzieningen. Bij oeverwerkzaamheden bijvoorbeeld moet de HSV opkomen voor de belangen van de visser en zorgen dat het water bereikbaar is.</a:t>
            </a:r>
          </a:p>
          <a:p>
            <a:pPr marL="342900" lvl="0" indent="-342900">
              <a:buFont typeface="Calibri" panose="020F0502020204030204" pitchFamily="34" charset="0"/>
              <a:buChar char="-"/>
            </a:pPr>
            <a:r>
              <a:rPr lang="nl-NL" sz="24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Wedstrijden, evenementen en sociale contacten blijven leuk en dus belangrijk.</a:t>
            </a:r>
            <a:endPar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1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2184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9ADAC26-867B-B4B3-3829-77981B7ACB52}"/>
              </a:ext>
            </a:extLst>
          </p:cNvPr>
          <p:cNvSpPr txBox="1"/>
          <p:nvPr/>
        </p:nvSpPr>
        <p:spPr>
          <a:xfrm>
            <a:off x="846667" y="533402"/>
            <a:ext cx="8297333" cy="281993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Doen we wel de goede dingen?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De HSV houdt zich bezig met:</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Jeugdvisevenementen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Onderhoud voorzieningen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Doelgroep vissen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Wedstrijden organiseren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Aanspreekpunt in de regio</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Voorlichting</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20C504CA-BAB5-547D-8E85-07E983E1109C}"/>
              </a:ext>
            </a:extLst>
          </p:cNvPr>
          <p:cNvSpPr txBox="1"/>
          <p:nvPr/>
        </p:nvSpPr>
        <p:spPr>
          <a:xfrm>
            <a:off x="846669" y="3640667"/>
            <a:ext cx="4919132" cy="117346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Er is minder animo voor:</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sociale visactiviteiten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wedstrijdvissen.</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D4AD0E8F-3F25-4F66-8608-5B23E72CE056" descr="IMG_1707.jpg">
            <a:extLst>
              <a:ext uri="{FF2B5EF4-FFF2-40B4-BE49-F238E27FC236}">
                <a16:creationId xmlns:a16="http://schemas.microsoft.com/office/drawing/2014/main" id="{853BA8CC-3E06-E79C-A332-AF2853460A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68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ratis foto achter mening van een persoon die in de vroege ochtend bij een meer in wiltshire, uk vissen">
            <a:extLst>
              <a:ext uri="{FF2B5EF4-FFF2-40B4-BE49-F238E27FC236}">
                <a16:creationId xmlns:a16="http://schemas.microsoft.com/office/drawing/2014/main" id="{780D5D69-8E29-3A78-3E91-D148218428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5860" y="2972739"/>
            <a:ext cx="9050866" cy="3828913"/>
          </a:xfrm>
          <a:prstGeom prst="rect">
            <a:avLst/>
          </a:prstGeom>
          <a:noFill/>
          <a:ln>
            <a:noFill/>
          </a:ln>
        </p:spPr>
      </p:pic>
      <p:sp>
        <p:nvSpPr>
          <p:cNvPr id="4" name="Tekstvak 3">
            <a:extLst>
              <a:ext uri="{FF2B5EF4-FFF2-40B4-BE49-F238E27FC236}">
                <a16:creationId xmlns:a16="http://schemas.microsoft.com/office/drawing/2014/main" id="{62F72F52-5449-6BD0-7C02-C87BF9A71D9F}"/>
              </a:ext>
            </a:extLst>
          </p:cNvPr>
          <p:cNvSpPr txBox="1"/>
          <p:nvPr/>
        </p:nvSpPr>
        <p:spPr>
          <a:xfrm>
            <a:off x="1174238" y="110417"/>
            <a:ext cx="905086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Onderzoeksgegevens Sportvisserij Nederland: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Wat wil de sportvisser van de hengelsportvereniging: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Uitgifte van vispassen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Zorg voor goede visstand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Beschikbaar stellen viswater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Bereikbaarheid van viswater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8 %  is geïnteresseerd in sociale activiteiten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Onder de jeugd is dat 33 %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In 2017  doet 14 % aan een vorm van wedstrijdvissen. In 2022  is dat 7 % </a:t>
            </a:r>
          </a:p>
        </p:txBody>
      </p:sp>
    </p:spTree>
    <p:extLst>
      <p:ext uri="{BB962C8B-B14F-4D97-AF65-F5344CB8AC3E}">
        <p14:creationId xmlns:p14="http://schemas.microsoft.com/office/powerpoint/2010/main" val="174775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F24D5A3-9ADD-F00F-4DF4-369F1B3717D9}"/>
              </a:ext>
            </a:extLst>
          </p:cNvPr>
          <p:cNvSpPr txBox="1"/>
          <p:nvPr/>
        </p:nvSpPr>
        <p:spPr>
          <a:xfrm>
            <a:off x="379090" y="675409"/>
            <a:ext cx="5392882" cy="490204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Dit is het voorstel:</a:t>
            </a:r>
          </a:p>
          <a:p>
            <a:pPr marL="0" marR="0" lvl="0" indent="0" algn="l" defTabSz="914400" rtl="0" eaLnBrk="1" fontAlgn="auto" latinLnBrk="0" hangingPunct="1">
              <a:lnSpc>
                <a:spcPct val="107000"/>
              </a:lnSpc>
              <a:spcBef>
                <a:spcPts val="0"/>
              </a:spcBef>
              <a:spcAft>
                <a:spcPts val="800"/>
              </a:spcAft>
              <a:buClrTx/>
              <a:buSzTx/>
              <a:buFontTx/>
              <a:buNone/>
              <a:tabLst/>
              <a:defRPr/>
            </a:pPr>
            <a:r>
              <a:rPr lang="nl-NL"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Voorkomen dat er nog meer HSV-en verdwijnen.</a:t>
            </a:r>
            <a:endParaRPr kumimoji="0" lang="nl-NL" sz="11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nl-NL"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Meerdere </a:t>
            </a: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verenigingen onder 1 bestuur.</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(koepel) bestuursleden ontvangen een vrijwilligersvergoeding.</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Voordelen :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besturen wordt aantrekkelijker en is niet vrijblijvend.</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Bestuur van een grote vereniging heeft meer invloed.</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De basistaken van de HSV zijn gewaarborgd</a:t>
            </a:r>
          </a:p>
          <a:p>
            <a:pPr marL="800100" marR="0" lvl="1"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Uitgifte vispassen</a:t>
            </a:r>
          </a:p>
          <a:p>
            <a:pPr marL="800100" marR="0" lvl="1"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Financieel beheer</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De huidige HSV-en blijven bestaan onder de koepel.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descr="Foto bouwers handdruk overeenkomst met het concept van het projectbedrijfsmenselijke wazige achtergrond">
            <a:extLst>
              <a:ext uri="{FF2B5EF4-FFF2-40B4-BE49-F238E27FC236}">
                <a16:creationId xmlns:a16="http://schemas.microsoft.com/office/drawing/2014/main" id="{EBE8F61A-36CE-D9DE-6DED-FF2777A4CE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75409"/>
            <a:ext cx="6019800" cy="6005946"/>
          </a:xfrm>
          <a:prstGeom prst="rect">
            <a:avLst/>
          </a:prstGeom>
          <a:noFill/>
          <a:ln>
            <a:noFill/>
          </a:ln>
        </p:spPr>
      </p:pic>
    </p:spTree>
    <p:extLst>
      <p:ext uri="{BB962C8B-B14F-4D97-AF65-F5344CB8AC3E}">
        <p14:creationId xmlns:p14="http://schemas.microsoft.com/office/powerpoint/2010/main" val="240195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12893" y="0"/>
            <a:ext cx="5679107" cy="6858000"/>
          </a:xfrm>
        </p:spPr>
      </p:pic>
      <p:sp>
        <p:nvSpPr>
          <p:cNvPr id="5" name="Titel 4"/>
          <p:cNvSpPr>
            <a:spLocks noGrp="1"/>
          </p:cNvSpPr>
          <p:nvPr>
            <p:ph type="title"/>
          </p:nvPr>
        </p:nvSpPr>
        <p:spPr>
          <a:xfrm>
            <a:off x="531340" y="228027"/>
            <a:ext cx="6203289" cy="496565"/>
          </a:xfrm>
        </p:spPr>
        <p:txBody>
          <a:bodyPr/>
          <a:lstStyle/>
          <a:p>
            <a:r>
              <a:rPr lang="nl-NL" dirty="0"/>
              <a:t>  1. Opening</a:t>
            </a:r>
          </a:p>
        </p:txBody>
      </p:sp>
      <p:sp>
        <p:nvSpPr>
          <p:cNvPr id="148" name="Tijdelijke aanduiding voor dianummer 147"/>
          <p:cNvSpPr>
            <a:spLocks noGrp="1"/>
          </p:cNvSpPr>
          <p:nvPr>
            <p:ph type="sldNum" sz="quarter" idx="12"/>
          </p:nvPr>
        </p:nvSpPr>
        <p:spPr/>
        <p:txBody>
          <a:bodyPr/>
          <a:lstStyle/>
          <a:p>
            <a:fld id="{2D5FBA41-AFD5-4B00-AC98-55F0A9A32C4E}" type="slidenum">
              <a:rPr lang="nl-NL" smtClean="0"/>
              <a:pPr/>
              <a:t>2</a:t>
            </a:fld>
            <a:endParaRPr lang="nl-NL" dirty="0"/>
          </a:p>
        </p:txBody>
      </p:sp>
      <p:sp>
        <p:nvSpPr>
          <p:cNvPr id="10" name="Tijdelijke aanduiding voor tekst 9"/>
          <p:cNvSpPr>
            <a:spLocks noGrp="1"/>
          </p:cNvSpPr>
          <p:nvPr>
            <p:ph type="body" sz="quarter" idx="14"/>
          </p:nvPr>
        </p:nvSpPr>
        <p:spPr>
          <a:xfrm>
            <a:off x="580767" y="1511300"/>
            <a:ext cx="5515234" cy="4343400"/>
          </a:xfrm>
        </p:spPr>
        <p:txBody>
          <a:bodyPr/>
          <a:lstStyle/>
          <a:p>
            <a:pPr lvl="5" algn="ctr">
              <a:lnSpc>
                <a:spcPct val="150000"/>
              </a:lnSpc>
              <a:spcBef>
                <a:spcPct val="0"/>
              </a:spcBef>
            </a:pPr>
            <a:br>
              <a:rPr lang="nl-NL" dirty="0"/>
            </a:br>
            <a:r>
              <a:rPr lang="nl-NL" altLang="nl-NL" sz="2400" b="1" dirty="0">
                <a:solidFill>
                  <a:schemeClr val="accent1"/>
                </a:solidFill>
              </a:rPr>
              <a:t>Hartelijk welkom </a:t>
            </a:r>
          </a:p>
          <a:p>
            <a:pPr lvl="5" algn="ctr">
              <a:lnSpc>
                <a:spcPct val="150000"/>
              </a:lnSpc>
              <a:spcBef>
                <a:spcPct val="0"/>
              </a:spcBef>
            </a:pPr>
            <a:br>
              <a:rPr lang="nl-NL" dirty="0"/>
            </a:br>
            <a:r>
              <a:rPr lang="nl-NL" dirty="0"/>
              <a:t> </a:t>
            </a:r>
          </a:p>
        </p:txBody>
      </p:sp>
    </p:spTree>
    <p:extLst>
      <p:ext uri="{BB962C8B-B14F-4D97-AF65-F5344CB8AC3E}">
        <p14:creationId xmlns:p14="http://schemas.microsoft.com/office/powerpoint/2010/main" val="204002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8C0C2E-2AEA-84E0-7019-1676B7295AE3}"/>
              </a:ext>
            </a:extLst>
          </p:cNvPr>
          <p:cNvSpPr txBox="1"/>
          <p:nvPr/>
        </p:nvSpPr>
        <p:spPr>
          <a:xfrm>
            <a:off x="1392767" y="169334"/>
            <a:ext cx="9406466" cy="2893100"/>
          </a:xfrm>
          <a:prstGeom prst="rect">
            <a:avLst/>
          </a:prstGeom>
          <a:noFill/>
        </p:spPr>
        <p:txBody>
          <a:bodyPr wrap="square" rtlCol="0">
            <a:spAutoFit/>
          </a:bodyPr>
          <a:lstStyle/>
          <a:p>
            <a:r>
              <a:rPr lang="nl-NL" sz="4000" dirty="0">
                <a:solidFill>
                  <a:schemeClr val="accent1"/>
                </a:solidFill>
              </a:rPr>
              <a:t>Let op !!!</a:t>
            </a:r>
          </a:p>
          <a:p>
            <a:r>
              <a:rPr lang="nl-NL" sz="4000" dirty="0">
                <a:solidFill>
                  <a:schemeClr val="accent1"/>
                </a:solidFill>
              </a:rPr>
              <a:t>Ook  grote vereniging is kwetsbaar.</a:t>
            </a:r>
          </a:p>
          <a:p>
            <a:endParaRPr lang="nl-NL" dirty="0">
              <a:solidFill>
                <a:schemeClr val="accent1"/>
              </a:solidFill>
            </a:endParaRPr>
          </a:p>
          <a:p>
            <a:pPr marL="285750" indent="-285750">
              <a:buFontTx/>
              <a:buChar char="-"/>
            </a:pPr>
            <a:r>
              <a:rPr lang="nl-NL" sz="2800" dirty="0">
                <a:solidFill>
                  <a:schemeClr val="accent1"/>
                </a:solidFill>
              </a:rPr>
              <a:t>Veel leden en een groot gebied betekent veel omzet meer taken en verantwoordelijkheid.</a:t>
            </a:r>
          </a:p>
          <a:p>
            <a:r>
              <a:rPr lang="nl-NL" sz="2800" dirty="0">
                <a:solidFill>
                  <a:schemeClr val="accent1"/>
                </a:solidFill>
              </a:rPr>
              <a:t>      ………..Dan kan je het maar beter goed regelen.</a:t>
            </a:r>
          </a:p>
        </p:txBody>
      </p:sp>
      <p:pic>
        <p:nvPicPr>
          <p:cNvPr id="4098" name="Picture 2" descr="houten bureaulijst met stapel bedrijfsgrafiek rapport document dossier, geld, calculator, kop koffie, glazen, potlood en financieel grafiekrapport. - euros stockfoto's en -beelden">
            <a:extLst>
              <a:ext uri="{FF2B5EF4-FFF2-40B4-BE49-F238E27FC236}">
                <a16:creationId xmlns:a16="http://schemas.microsoft.com/office/drawing/2014/main" id="{29190FE7-C204-8458-0CFD-1E97009A4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634338" y="3062434"/>
            <a:ext cx="6201140" cy="3566668"/>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6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9DFA375-834F-1C5E-6157-3E49E042BBEB}"/>
              </a:ext>
            </a:extLst>
          </p:cNvPr>
          <p:cNvSpPr txBox="1"/>
          <p:nvPr/>
        </p:nvSpPr>
        <p:spPr>
          <a:xfrm>
            <a:off x="897467" y="1312334"/>
            <a:ext cx="11140597" cy="2523768"/>
          </a:xfrm>
          <a:prstGeom prst="rect">
            <a:avLst/>
          </a:prstGeom>
          <a:noFill/>
        </p:spPr>
        <p:txBody>
          <a:bodyPr wrap="square" rtlCol="0">
            <a:spAutoFit/>
          </a:bodyPr>
          <a:lstStyle/>
          <a:p>
            <a:r>
              <a:rPr lang="nl-NL" sz="4000" dirty="0">
                <a:solidFill>
                  <a:schemeClr val="accent1"/>
                </a:solidFill>
              </a:rPr>
              <a:t>Hoe verder:</a:t>
            </a:r>
          </a:p>
          <a:p>
            <a:endParaRPr lang="nl-NL" dirty="0">
              <a:solidFill>
                <a:schemeClr val="accent1"/>
              </a:solidFill>
            </a:endParaRPr>
          </a:p>
          <a:p>
            <a:r>
              <a:rPr lang="nl-NL" sz="2000" dirty="0">
                <a:solidFill>
                  <a:schemeClr val="accent1"/>
                </a:solidFill>
              </a:rPr>
              <a:t>-  </a:t>
            </a:r>
            <a:r>
              <a:rPr lang="nl-NL" sz="2000" b="1" dirty="0">
                <a:solidFill>
                  <a:schemeClr val="accent1"/>
                </a:solidFill>
              </a:rPr>
              <a:t>Presentatie op regiovergaderingen.</a:t>
            </a:r>
          </a:p>
          <a:p>
            <a:pPr marL="285750" indent="-285750">
              <a:buFontTx/>
              <a:buChar char="-"/>
            </a:pPr>
            <a:r>
              <a:rPr lang="nl-NL" sz="2000" b="1" dirty="0">
                <a:solidFill>
                  <a:schemeClr val="accent1"/>
                </a:solidFill>
              </a:rPr>
              <a:t>Onderzoeken of we een pilot kunnen houden</a:t>
            </a:r>
          </a:p>
          <a:p>
            <a:pPr marL="285750" indent="-285750">
              <a:buFontTx/>
              <a:buChar char="-"/>
            </a:pPr>
            <a:r>
              <a:rPr lang="nl-NL" sz="2000" b="1" dirty="0">
                <a:solidFill>
                  <a:schemeClr val="accent1"/>
                </a:solidFill>
              </a:rPr>
              <a:t>Leden van kwetsbare verenigingen voorlopig niet onderbrengen bij aangrenzende HSV</a:t>
            </a:r>
          </a:p>
          <a:p>
            <a:pPr marL="285750" indent="-285750">
              <a:buFontTx/>
              <a:buChar char="-"/>
            </a:pPr>
            <a:r>
              <a:rPr lang="nl-NL" sz="2000" b="1" dirty="0">
                <a:solidFill>
                  <a:schemeClr val="accent1"/>
                </a:solidFill>
              </a:rPr>
              <a:t>Bij bestuurlijke veranderingen beslissen de leden. </a:t>
            </a:r>
          </a:p>
          <a:p>
            <a:pPr marL="285750" indent="-285750">
              <a:buFontTx/>
              <a:buChar char="-"/>
            </a:pPr>
            <a:endParaRPr lang="nl-NL" sz="2000" b="1" dirty="0"/>
          </a:p>
        </p:txBody>
      </p:sp>
      <p:pic>
        <p:nvPicPr>
          <p:cNvPr id="3074" name="Picture 2" descr="Audience in movie theater​​​ foto">
            <a:extLst>
              <a:ext uri="{FF2B5EF4-FFF2-40B4-BE49-F238E27FC236}">
                <a16:creationId xmlns:a16="http://schemas.microsoft.com/office/drawing/2014/main" id="{25DF97C6-F8C9-EFD7-D78D-4995F4C19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295" y="3836101"/>
            <a:ext cx="6611171" cy="295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0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9E619C5-31C7-2116-9828-7C409988E4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9350" y="94009"/>
            <a:ext cx="10451561" cy="5983597"/>
          </a:xfrm>
          <a:prstGeom prst="rect">
            <a:avLst/>
          </a:prstGeom>
          <a:noFill/>
          <a:ln>
            <a:noFill/>
          </a:ln>
        </p:spPr>
      </p:pic>
    </p:spTree>
    <p:extLst>
      <p:ext uri="{BB962C8B-B14F-4D97-AF65-F5344CB8AC3E}">
        <p14:creationId xmlns:p14="http://schemas.microsoft.com/office/powerpoint/2010/main" val="164886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jdelijke aanduiding voor tekst 77"/>
          <p:cNvSpPr>
            <a:spLocks noGrp="1"/>
          </p:cNvSpPr>
          <p:nvPr>
            <p:ph type="body" sz="quarter" idx="17"/>
          </p:nvPr>
        </p:nvSpPr>
        <p:spPr/>
        <p:txBody>
          <a:bodyPr/>
          <a:lstStyle/>
          <a:p>
            <a:endParaRPr lang="nl-NL" dirty="0"/>
          </a:p>
        </p:txBody>
      </p:sp>
      <p:sp>
        <p:nvSpPr>
          <p:cNvPr id="57" name="Titel 56"/>
          <p:cNvSpPr>
            <a:spLocks noGrp="1"/>
          </p:cNvSpPr>
          <p:nvPr>
            <p:ph type="title"/>
          </p:nvPr>
        </p:nvSpPr>
        <p:spPr/>
        <p:txBody>
          <a:bodyPr/>
          <a:lstStyle/>
          <a:p>
            <a:r>
              <a:rPr lang="nl-NL" dirty="0"/>
              <a:t>Korte pauze</a:t>
            </a:r>
          </a:p>
        </p:txBody>
      </p:sp>
      <p:sp>
        <p:nvSpPr>
          <p:cNvPr id="67" name="Tijdelijke aanduiding voor tekst 3"/>
          <p:cNvSpPr txBox="1">
            <a:spLocks/>
          </p:cNvSpPr>
          <p:nvPr/>
        </p:nvSpPr>
        <p:spPr>
          <a:xfrm>
            <a:off x="545856" y="951113"/>
            <a:ext cx="11141674" cy="284560"/>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1pPr>
            <a:lvl2pPr marL="266700" indent="-266700" algn="l" defTabSz="914400" rtl="0" eaLnBrk="1" latinLnBrk="0" hangingPunct="1">
              <a:lnSpc>
                <a:spcPct val="90000"/>
              </a:lnSpc>
              <a:spcBef>
                <a:spcPts val="8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533400" indent="-26511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baseline="0">
                <a:solidFill>
                  <a:schemeClr val="accent2"/>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i="1" kern="1200">
                <a:solidFill>
                  <a:schemeClr val="accent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66700" indent="-2667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7pPr>
            <a:lvl8pPr marL="533400" indent="-25876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1" kern="1200">
                <a:solidFill>
                  <a:schemeClr val="accent2"/>
                </a:solidFill>
                <a:latin typeface="+mn-lt"/>
                <a:ea typeface="+mn-ea"/>
                <a:cs typeface="+mn-cs"/>
              </a:defRPr>
            </a:lvl9pPr>
          </a:lstStyle>
          <a:p>
            <a:pPr algn="r"/>
            <a:r>
              <a:rPr lang="nl-NL" sz="1800" b="1" dirty="0">
                <a:solidFill>
                  <a:schemeClr val="bg2"/>
                </a:solidFill>
              </a:rPr>
              <a:t>Tot zo!</a:t>
            </a:r>
          </a:p>
        </p:txBody>
      </p:sp>
      <p:sp>
        <p:nvSpPr>
          <p:cNvPr id="76" name="Oval 11"/>
          <p:cNvSpPr/>
          <p:nvPr/>
        </p:nvSpPr>
        <p:spPr>
          <a:xfrm>
            <a:off x="1945689" y="5781223"/>
            <a:ext cx="728550" cy="7285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p:cNvSpPr>
            <a:spLocks noEditPoints="1"/>
          </p:cNvSpPr>
          <p:nvPr/>
        </p:nvSpPr>
        <p:spPr bwMode="auto">
          <a:xfrm>
            <a:off x="2076777" y="5949393"/>
            <a:ext cx="466374" cy="392206"/>
          </a:xfrm>
          <a:custGeom>
            <a:avLst/>
            <a:gdLst>
              <a:gd name="T0" fmla="*/ 2781 w 3336"/>
              <a:gd name="T1" fmla="*/ 1859 h 2814"/>
              <a:gd name="T2" fmla="*/ 2793 w 3336"/>
              <a:gd name="T3" fmla="*/ 1947 h 2814"/>
              <a:gd name="T4" fmla="*/ 1638 w 3336"/>
              <a:gd name="T5" fmla="*/ 1983 h 2814"/>
              <a:gd name="T6" fmla="*/ 1568 w 3336"/>
              <a:gd name="T7" fmla="*/ 1930 h 2814"/>
              <a:gd name="T8" fmla="*/ 1602 w 3336"/>
              <a:gd name="T9" fmla="*/ 1848 h 2814"/>
              <a:gd name="T10" fmla="*/ 2307 w 3336"/>
              <a:gd name="T11" fmla="*/ 1364 h 2814"/>
              <a:gd name="T12" fmla="*/ 2770 w 3336"/>
              <a:gd name="T13" fmla="*/ 1434 h 2814"/>
              <a:gd name="T14" fmla="*/ 2804 w 3336"/>
              <a:gd name="T15" fmla="*/ 1516 h 2814"/>
              <a:gd name="T16" fmla="*/ 2734 w 3336"/>
              <a:gd name="T17" fmla="*/ 1569 h 2814"/>
              <a:gd name="T18" fmla="*/ 2020 w 3336"/>
              <a:gd name="T19" fmla="*/ 1613 h 2814"/>
              <a:gd name="T20" fmla="*/ 1204 w 3336"/>
              <a:gd name="T21" fmla="*/ 2292 h 2814"/>
              <a:gd name="T22" fmla="*/ 1317 w 3336"/>
              <a:gd name="T23" fmla="*/ 2352 h 2814"/>
              <a:gd name="T24" fmla="*/ 2420 w 3336"/>
              <a:gd name="T25" fmla="*/ 2369 h 2814"/>
              <a:gd name="T26" fmla="*/ 2810 w 3336"/>
              <a:gd name="T27" fmla="*/ 2360 h 2814"/>
              <a:gd name="T28" fmla="*/ 3105 w 3336"/>
              <a:gd name="T29" fmla="*/ 2342 h 2814"/>
              <a:gd name="T30" fmla="*/ 3185 w 3336"/>
              <a:gd name="T31" fmla="*/ 2243 h 2814"/>
              <a:gd name="T32" fmla="*/ 3177 w 3336"/>
              <a:gd name="T33" fmla="*/ 1123 h 2814"/>
              <a:gd name="T34" fmla="*/ 3079 w 3336"/>
              <a:gd name="T35" fmla="*/ 1043 h 2814"/>
              <a:gd name="T36" fmla="*/ 1710 w 3336"/>
              <a:gd name="T37" fmla="*/ 954 h 2814"/>
              <a:gd name="T38" fmla="*/ 1763 w 3336"/>
              <a:gd name="T39" fmla="*/ 1024 h 2814"/>
              <a:gd name="T40" fmla="*/ 1710 w 3336"/>
              <a:gd name="T41" fmla="*/ 1092 h 2814"/>
              <a:gd name="T42" fmla="*/ 551 w 3336"/>
              <a:gd name="T43" fmla="*/ 1074 h 2814"/>
              <a:gd name="T44" fmla="*/ 540 w 3336"/>
              <a:gd name="T45" fmla="*/ 987 h 2814"/>
              <a:gd name="T46" fmla="*/ 602 w 3336"/>
              <a:gd name="T47" fmla="*/ 534 h 2814"/>
              <a:gd name="T48" fmla="*/ 1318 w 3336"/>
              <a:gd name="T49" fmla="*/ 570 h 2814"/>
              <a:gd name="T50" fmla="*/ 1307 w 3336"/>
              <a:gd name="T51" fmla="*/ 658 h 2814"/>
              <a:gd name="T52" fmla="*/ 583 w 3336"/>
              <a:gd name="T53" fmla="*/ 676 h 2814"/>
              <a:gd name="T54" fmla="*/ 530 w 3336"/>
              <a:gd name="T55" fmla="*/ 606 h 2814"/>
              <a:gd name="T56" fmla="*/ 583 w 3336"/>
              <a:gd name="T57" fmla="*/ 536 h 2814"/>
              <a:gd name="T58" fmla="*/ 200 w 3336"/>
              <a:gd name="T59" fmla="*/ 172 h 2814"/>
              <a:gd name="T60" fmla="*/ 141 w 3336"/>
              <a:gd name="T61" fmla="*/ 285 h 2814"/>
              <a:gd name="T62" fmla="*/ 180 w 3336"/>
              <a:gd name="T63" fmla="*/ 1425 h 2814"/>
              <a:gd name="T64" fmla="*/ 487 w 3336"/>
              <a:gd name="T65" fmla="*/ 1465 h 2814"/>
              <a:gd name="T66" fmla="*/ 546 w 3336"/>
              <a:gd name="T67" fmla="*/ 1493 h 2814"/>
              <a:gd name="T68" fmla="*/ 942 w 3336"/>
              <a:gd name="T69" fmla="*/ 1467 h 2814"/>
              <a:gd name="T70" fmla="*/ 2088 w 3336"/>
              <a:gd name="T71" fmla="*/ 1441 h 2814"/>
              <a:gd name="T72" fmla="*/ 2148 w 3336"/>
              <a:gd name="T73" fmla="*/ 1328 h 2814"/>
              <a:gd name="T74" fmla="*/ 2109 w 3336"/>
              <a:gd name="T75" fmla="*/ 188 h 2814"/>
              <a:gd name="T76" fmla="*/ 277 w 3336"/>
              <a:gd name="T77" fmla="*/ 149 h 2814"/>
              <a:gd name="T78" fmla="*/ 2139 w 3336"/>
              <a:gd name="T79" fmla="*/ 26 h 2814"/>
              <a:gd name="T80" fmla="*/ 2278 w 3336"/>
              <a:gd name="T81" fmla="*/ 165 h 2814"/>
              <a:gd name="T82" fmla="*/ 3048 w 3336"/>
              <a:gd name="T83" fmla="*/ 887 h 2814"/>
              <a:gd name="T84" fmla="*/ 3238 w 3336"/>
              <a:gd name="T85" fmla="*/ 957 h 2814"/>
              <a:gd name="T86" fmla="*/ 3333 w 3336"/>
              <a:gd name="T87" fmla="*/ 1130 h 2814"/>
              <a:gd name="T88" fmla="*/ 3310 w 3336"/>
              <a:gd name="T89" fmla="*/ 2336 h 2814"/>
              <a:gd name="T90" fmla="*/ 3171 w 3336"/>
              <a:gd name="T91" fmla="*/ 2474 h 2814"/>
              <a:gd name="T92" fmla="*/ 2669 w 3336"/>
              <a:gd name="T93" fmla="*/ 2786 h 2814"/>
              <a:gd name="T94" fmla="*/ 2594 w 3336"/>
              <a:gd name="T95" fmla="*/ 2813 h 2814"/>
              <a:gd name="T96" fmla="*/ 2336 w 3336"/>
              <a:gd name="T97" fmla="*/ 2500 h 2814"/>
              <a:gd name="T98" fmla="*/ 1162 w 3336"/>
              <a:gd name="T99" fmla="*/ 2454 h 2814"/>
              <a:gd name="T100" fmla="*/ 1043 w 3336"/>
              <a:gd name="T101" fmla="*/ 2297 h 2814"/>
              <a:gd name="T102" fmla="*/ 787 w 3336"/>
              <a:gd name="T103" fmla="*/ 1899 h 2814"/>
              <a:gd name="T104" fmla="*/ 712 w 3336"/>
              <a:gd name="T105" fmla="*/ 1926 h 2814"/>
              <a:gd name="T106" fmla="*/ 454 w 3336"/>
              <a:gd name="T107" fmla="*/ 1613 h 2814"/>
              <a:gd name="T108" fmla="*/ 131 w 3336"/>
              <a:gd name="T109" fmla="*/ 1567 h 2814"/>
              <a:gd name="T110" fmla="*/ 12 w 3336"/>
              <a:gd name="T111" fmla="*/ 1410 h 2814"/>
              <a:gd name="T112" fmla="*/ 12 w 3336"/>
              <a:gd name="T113" fmla="*/ 203 h 2814"/>
              <a:gd name="T114" fmla="*/ 131 w 3336"/>
              <a:gd name="T115" fmla="*/ 47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6" h="2814">
                <a:moveTo>
                  <a:pt x="1638" y="1838"/>
                </a:moveTo>
                <a:lnTo>
                  <a:pt x="2730" y="1838"/>
                </a:lnTo>
                <a:lnTo>
                  <a:pt x="2749" y="1841"/>
                </a:lnTo>
                <a:lnTo>
                  <a:pt x="2766" y="1848"/>
                </a:lnTo>
                <a:lnTo>
                  <a:pt x="2781" y="1859"/>
                </a:lnTo>
                <a:lnTo>
                  <a:pt x="2793" y="1873"/>
                </a:lnTo>
                <a:lnTo>
                  <a:pt x="2800" y="1891"/>
                </a:lnTo>
                <a:lnTo>
                  <a:pt x="2803" y="1911"/>
                </a:lnTo>
                <a:lnTo>
                  <a:pt x="2800" y="1930"/>
                </a:lnTo>
                <a:lnTo>
                  <a:pt x="2793" y="1947"/>
                </a:lnTo>
                <a:lnTo>
                  <a:pt x="2781" y="1961"/>
                </a:lnTo>
                <a:lnTo>
                  <a:pt x="2767" y="1972"/>
                </a:lnTo>
                <a:lnTo>
                  <a:pt x="2750" y="1979"/>
                </a:lnTo>
                <a:lnTo>
                  <a:pt x="2730" y="1983"/>
                </a:lnTo>
                <a:lnTo>
                  <a:pt x="1638" y="1983"/>
                </a:lnTo>
                <a:lnTo>
                  <a:pt x="1619" y="1979"/>
                </a:lnTo>
                <a:lnTo>
                  <a:pt x="1602" y="1972"/>
                </a:lnTo>
                <a:lnTo>
                  <a:pt x="1588" y="1961"/>
                </a:lnTo>
                <a:lnTo>
                  <a:pt x="1575" y="1947"/>
                </a:lnTo>
                <a:lnTo>
                  <a:pt x="1568" y="1930"/>
                </a:lnTo>
                <a:lnTo>
                  <a:pt x="1566" y="1911"/>
                </a:lnTo>
                <a:lnTo>
                  <a:pt x="1568" y="1891"/>
                </a:lnTo>
                <a:lnTo>
                  <a:pt x="1575" y="1873"/>
                </a:lnTo>
                <a:lnTo>
                  <a:pt x="1588" y="1859"/>
                </a:lnTo>
                <a:lnTo>
                  <a:pt x="1602" y="1848"/>
                </a:lnTo>
                <a:lnTo>
                  <a:pt x="1619" y="1841"/>
                </a:lnTo>
                <a:lnTo>
                  <a:pt x="1638" y="1838"/>
                </a:lnTo>
                <a:close/>
                <a:moveTo>
                  <a:pt x="2308" y="1040"/>
                </a:moveTo>
                <a:lnTo>
                  <a:pt x="2308" y="1329"/>
                </a:lnTo>
                <a:lnTo>
                  <a:pt x="2307" y="1364"/>
                </a:lnTo>
                <a:lnTo>
                  <a:pt x="2302" y="1396"/>
                </a:lnTo>
                <a:lnTo>
                  <a:pt x="2293" y="1425"/>
                </a:lnTo>
                <a:lnTo>
                  <a:pt x="2734" y="1425"/>
                </a:lnTo>
                <a:lnTo>
                  <a:pt x="2753" y="1427"/>
                </a:lnTo>
                <a:lnTo>
                  <a:pt x="2770" y="1434"/>
                </a:lnTo>
                <a:lnTo>
                  <a:pt x="2786" y="1446"/>
                </a:lnTo>
                <a:lnTo>
                  <a:pt x="2797" y="1461"/>
                </a:lnTo>
                <a:lnTo>
                  <a:pt x="2804" y="1478"/>
                </a:lnTo>
                <a:lnTo>
                  <a:pt x="2806" y="1497"/>
                </a:lnTo>
                <a:lnTo>
                  <a:pt x="2804" y="1516"/>
                </a:lnTo>
                <a:lnTo>
                  <a:pt x="2797" y="1533"/>
                </a:lnTo>
                <a:lnTo>
                  <a:pt x="2786" y="1549"/>
                </a:lnTo>
                <a:lnTo>
                  <a:pt x="2770" y="1560"/>
                </a:lnTo>
                <a:lnTo>
                  <a:pt x="2753" y="1567"/>
                </a:lnTo>
                <a:lnTo>
                  <a:pt x="2734" y="1569"/>
                </a:lnTo>
                <a:lnTo>
                  <a:pt x="2172" y="1569"/>
                </a:lnTo>
                <a:lnTo>
                  <a:pt x="2138" y="1588"/>
                </a:lnTo>
                <a:lnTo>
                  <a:pt x="2101" y="1602"/>
                </a:lnTo>
                <a:lnTo>
                  <a:pt x="2061" y="1610"/>
                </a:lnTo>
                <a:lnTo>
                  <a:pt x="2020" y="1613"/>
                </a:lnTo>
                <a:lnTo>
                  <a:pt x="1181" y="1613"/>
                </a:lnTo>
                <a:lnTo>
                  <a:pt x="1181" y="2215"/>
                </a:lnTo>
                <a:lnTo>
                  <a:pt x="1184" y="2243"/>
                </a:lnTo>
                <a:lnTo>
                  <a:pt x="1191" y="2269"/>
                </a:lnTo>
                <a:lnTo>
                  <a:pt x="1204" y="2292"/>
                </a:lnTo>
                <a:lnTo>
                  <a:pt x="1220" y="2312"/>
                </a:lnTo>
                <a:lnTo>
                  <a:pt x="1240" y="2328"/>
                </a:lnTo>
                <a:lnTo>
                  <a:pt x="1264" y="2342"/>
                </a:lnTo>
                <a:lnTo>
                  <a:pt x="1289" y="2349"/>
                </a:lnTo>
                <a:lnTo>
                  <a:pt x="1317" y="2352"/>
                </a:lnTo>
                <a:lnTo>
                  <a:pt x="2369" y="2352"/>
                </a:lnTo>
                <a:lnTo>
                  <a:pt x="2384" y="2353"/>
                </a:lnTo>
                <a:lnTo>
                  <a:pt x="2397" y="2356"/>
                </a:lnTo>
                <a:lnTo>
                  <a:pt x="2410" y="2362"/>
                </a:lnTo>
                <a:lnTo>
                  <a:pt x="2420" y="2369"/>
                </a:lnTo>
                <a:lnTo>
                  <a:pt x="2429" y="2380"/>
                </a:lnTo>
                <a:lnTo>
                  <a:pt x="2605" y="2613"/>
                </a:lnTo>
                <a:lnTo>
                  <a:pt x="2783" y="2380"/>
                </a:lnTo>
                <a:lnTo>
                  <a:pt x="2796" y="2369"/>
                </a:lnTo>
                <a:lnTo>
                  <a:pt x="2810" y="2360"/>
                </a:lnTo>
                <a:lnTo>
                  <a:pt x="2825" y="2354"/>
                </a:lnTo>
                <a:lnTo>
                  <a:pt x="2842" y="2352"/>
                </a:lnTo>
                <a:lnTo>
                  <a:pt x="3052" y="2352"/>
                </a:lnTo>
                <a:lnTo>
                  <a:pt x="3079" y="2349"/>
                </a:lnTo>
                <a:lnTo>
                  <a:pt x="3105" y="2342"/>
                </a:lnTo>
                <a:lnTo>
                  <a:pt x="3129" y="2328"/>
                </a:lnTo>
                <a:lnTo>
                  <a:pt x="3149" y="2312"/>
                </a:lnTo>
                <a:lnTo>
                  <a:pt x="3165" y="2292"/>
                </a:lnTo>
                <a:lnTo>
                  <a:pt x="3177" y="2269"/>
                </a:lnTo>
                <a:lnTo>
                  <a:pt x="3185" y="2243"/>
                </a:lnTo>
                <a:lnTo>
                  <a:pt x="3188" y="2215"/>
                </a:lnTo>
                <a:lnTo>
                  <a:pt x="3187" y="2215"/>
                </a:lnTo>
                <a:lnTo>
                  <a:pt x="3187" y="1176"/>
                </a:lnTo>
                <a:lnTo>
                  <a:pt x="3185" y="1148"/>
                </a:lnTo>
                <a:lnTo>
                  <a:pt x="3177" y="1123"/>
                </a:lnTo>
                <a:lnTo>
                  <a:pt x="3165" y="1100"/>
                </a:lnTo>
                <a:lnTo>
                  <a:pt x="3148" y="1079"/>
                </a:lnTo>
                <a:lnTo>
                  <a:pt x="3128" y="1063"/>
                </a:lnTo>
                <a:lnTo>
                  <a:pt x="3104" y="1050"/>
                </a:lnTo>
                <a:lnTo>
                  <a:pt x="3079" y="1043"/>
                </a:lnTo>
                <a:lnTo>
                  <a:pt x="3052" y="1040"/>
                </a:lnTo>
                <a:lnTo>
                  <a:pt x="2308" y="1040"/>
                </a:lnTo>
                <a:close/>
                <a:moveTo>
                  <a:pt x="602" y="951"/>
                </a:moveTo>
                <a:lnTo>
                  <a:pt x="1691" y="951"/>
                </a:lnTo>
                <a:lnTo>
                  <a:pt x="1710" y="954"/>
                </a:lnTo>
                <a:lnTo>
                  <a:pt x="1727" y="961"/>
                </a:lnTo>
                <a:lnTo>
                  <a:pt x="1741" y="972"/>
                </a:lnTo>
                <a:lnTo>
                  <a:pt x="1752" y="987"/>
                </a:lnTo>
                <a:lnTo>
                  <a:pt x="1760" y="1004"/>
                </a:lnTo>
                <a:lnTo>
                  <a:pt x="1763" y="1024"/>
                </a:lnTo>
                <a:lnTo>
                  <a:pt x="1762" y="1043"/>
                </a:lnTo>
                <a:lnTo>
                  <a:pt x="1754" y="1060"/>
                </a:lnTo>
                <a:lnTo>
                  <a:pt x="1743" y="1074"/>
                </a:lnTo>
                <a:lnTo>
                  <a:pt x="1728" y="1085"/>
                </a:lnTo>
                <a:lnTo>
                  <a:pt x="1710" y="1092"/>
                </a:lnTo>
                <a:lnTo>
                  <a:pt x="1691" y="1095"/>
                </a:lnTo>
                <a:lnTo>
                  <a:pt x="602" y="1095"/>
                </a:lnTo>
                <a:lnTo>
                  <a:pt x="583" y="1092"/>
                </a:lnTo>
                <a:lnTo>
                  <a:pt x="566" y="1085"/>
                </a:lnTo>
                <a:lnTo>
                  <a:pt x="551" y="1074"/>
                </a:lnTo>
                <a:lnTo>
                  <a:pt x="540" y="1060"/>
                </a:lnTo>
                <a:lnTo>
                  <a:pt x="532" y="1043"/>
                </a:lnTo>
                <a:lnTo>
                  <a:pt x="530" y="1024"/>
                </a:lnTo>
                <a:lnTo>
                  <a:pt x="532" y="1004"/>
                </a:lnTo>
                <a:lnTo>
                  <a:pt x="540" y="987"/>
                </a:lnTo>
                <a:lnTo>
                  <a:pt x="551" y="972"/>
                </a:lnTo>
                <a:lnTo>
                  <a:pt x="566" y="961"/>
                </a:lnTo>
                <a:lnTo>
                  <a:pt x="583" y="954"/>
                </a:lnTo>
                <a:lnTo>
                  <a:pt x="602" y="951"/>
                </a:lnTo>
                <a:close/>
                <a:moveTo>
                  <a:pt x="602" y="534"/>
                </a:moveTo>
                <a:lnTo>
                  <a:pt x="1257" y="534"/>
                </a:lnTo>
                <a:lnTo>
                  <a:pt x="1276" y="536"/>
                </a:lnTo>
                <a:lnTo>
                  <a:pt x="1293" y="543"/>
                </a:lnTo>
                <a:lnTo>
                  <a:pt x="1307" y="555"/>
                </a:lnTo>
                <a:lnTo>
                  <a:pt x="1318" y="570"/>
                </a:lnTo>
                <a:lnTo>
                  <a:pt x="1326" y="587"/>
                </a:lnTo>
                <a:lnTo>
                  <a:pt x="1329" y="606"/>
                </a:lnTo>
                <a:lnTo>
                  <a:pt x="1326" y="625"/>
                </a:lnTo>
                <a:lnTo>
                  <a:pt x="1318" y="642"/>
                </a:lnTo>
                <a:lnTo>
                  <a:pt x="1307" y="658"/>
                </a:lnTo>
                <a:lnTo>
                  <a:pt x="1293" y="669"/>
                </a:lnTo>
                <a:lnTo>
                  <a:pt x="1276" y="676"/>
                </a:lnTo>
                <a:lnTo>
                  <a:pt x="1257" y="678"/>
                </a:lnTo>
                <a:lnTo>
                  <a:pt x="602" y="678"/>
                </a:lnTo>
                <a:lnTo>
                  <a:pt x="583" y="676"/>
                </a:lnTo>
                <a:lnTo>
                  <a:pt x="566" y="669"/>
                </a:lnTo>
                <a:lnTo>
                  <a:pt x="551" y="658"/>
                </a:lnTo>
                <a:lnTo>
                  <a:pt x="540" y="642"/>
                </a:lnTo>
                <a:lnTo>
                  <a:pt x="532" y="625"/>
                </a:lnTo>
                <a:lnTo>
                  <a:pt x="530" y="606"/>
                </a:lnTo>
                <a:lnTo>
                  <a:pt x="532" y="587"/>
                </a:lnTo>
                <a:lnTo>
                  <a:pt x="540" y="570"/>
                </a:lnTo>
                <a:lnTo>
                  <a:pt x="551" y="555"/>
                </a:lnTo>
                <a:lnTo>
                  <a:pt x="566" y="543"/>
                </a:lnTo>
                <a:lnTo>
                  <a:pt x="583" y="536"/>
                </a:lnTo>
                <a:lnTo>
                  <a:pt x="602" y="534"/>
                </a:lnTo>
                <a:close/>
                <a:moveTo>
                  <a:pt x="277" y="149"/>
                </a:moveTo>
                <a:lnTo>
                  <a:pt x="250" y="152"/>
                </a:lnTo>
                <a:lnTo>
                  <a:pt x="224" y="159"/>
                </a:lnTo>
                <a:lnTo>
                  <a:pt x="200" y="172"/>
                </a:lnTo>
                <a:lnTo>
                  <a:pt x="180" y="188"/>
                </a:lnTo>
                <a:lnTo>
                  <a:pt x="164" y="208"/>
                </a:lnTo>
                <a:lnTo>
                  <a:pt x="152" y="232"/>
                </a:lnTo>
                <a:lnTo>
                  <a:pt x="144" y="257"/>
                </a:lnTo>
                <a:lnTo>
                  <a:pt x="141" y="285"/>
                </a:lnTo>
                <a:lnTo>
                  <a:pt x="141" y="1328"/>
                </a:lnTo>
                <a:lnTo>
                  <a:pt x="144" y="1356"/>
                </a:lnTo>
                <a:lnTo>
                  <a:pt x="152" y="1382"/>
                </a:lnTo>
                <a:lnTo>
                  <a:pt x="164" y="1405"/>
                </a:lnTo>
                <a:lnTo>
                  <a:pt x="180" y="1425"/>
                </a:lnTo>
                <a:lnTo>
                  <a:pt x="200" y="1441"/>
                </a:lnTo>
                <a:lnTo>
                  <a:pt x="224" y="1455"/>
                </a:lnTo>
                <a:lnTo>
                  <a:pt x="250" y="1462"/>
                </a:lnTo>
                <a:lnTo>
                  <a:pt x="277" y="1465"/>
                </a:lnTo>
                <a:lnTo>
                  <a:pt x="487" y="1465"/>
                </a:lnTo>
                <a:lnTo>
                  <a:pt x="501" y="1466"/>
                </a:lnTo>
                <a:lnTo>
                  <a:pt x="514" y="1469"/>
                </a:lnTo>
                <a:lnTo>
                  <a:pt x="527" y="1475"/>
                </a:lnTo>
                <a:lnTo>
                  <a:pt x="538" y="1483"/>
                </a:lnTo>
                <a:lnTo>
                  <a:pt x="546" y="1493"/>
                </a:lnTo>
                <a:lnTo>
                  <a:pt x="723" y="1726"/>
                </a:lnTo>
                <a:lnTo>
                  <a:pt x="900" y="1493"/>
                </a:lnTo>
                <a:lnTo>
                  <a:pt x="913" y="1482"/>
                </a:lnTo>
                <a:lnTo>
                  <a:pt x="927" y="1473"/>
                </a:lnTo>
                <a:lnTo>
                  <a:pt x="942" y="1467"/>
                </a:lnTo>
                <a:lnTo>
                  <a:pt x="960" y="1465"/>
                </a:lnTo>
                <a:lnTo>
                  <a:pt x="2011" y="1465"/>
                </a:lnTo>
                <a:lnTo>
                  <a:pt x="2040" y="1462"/>
                </a:lnTo>
                <a:lnTo>
                  <a:pt x="2065" y="1455"/>
                </a:lnTo>
                <a:lnTo>
                  <a:pt x="2088" y="1441"/>
                </a:lnTo>
                <a:lnTo>
                  <a:pt x="2109" y="1425"/>
                </a:lnTo>
                <a:lnTo>
                  <a:pt x="2125" y="1405"/>
                </a:lnTo>
                <a:lnTo>
                  <a:pt x="2138" y="1382"/>
                </a:lnTo>
                <a:lnTo>
                  <a:pt x="2145" y="1356"/>
                </a:lnTo>
                <a:lnTo>
                  <a:pt x="2148" y="1328"/>
                </a:lnTo>
                <a:lnTo>
                  <a:pt x="2148" y="285"/>
                </a:lnTo>
                <a:lnTo>
                  <a:pt x="2145" y="257"/>
                </a:lnTo>
                <a:lnTo>
                  <a:pt x="2138" y="232"/>
                </a:lnTo>
                <a:lnTo>
                  <a:pt x="2125" y="208"/>
                </a:lnTo>
                <a:lnTo>
                  <a:pt x="2109" y="188"/>
                </a:lnTo>
                <a:lnTo>
                  <a:pt x="2088" y="172"/>
                </a:lnTo>
                <a:lnTo>
                  <a:pt x="2065" y="159"/>
                </a:lnTo>
                <a:lnTo>
                  <a:pt x="2040" y="152"/>
                </a:lnTo>
                <a:lnTo>
                  <a:pt x="2011" y="149"/>
                </a:lnTo>
                <a:lnTo>
                  <a:pt x="277" y="149"/>
                </a:lnTo>
                <a:close/>
                <a:moveTo>
                  <a:pt x="285" y="0"/>
                </a:moveTo>
                <a:lnTo>
                  <a:pt x="2020" y="0"/>
                </a:lnTo>
                <a:lnTo>
                  <a:pt x="2061" y="3"/>
                </a:lnTo>
                <a:lnTo>
                  <a:pt x="2102" y="12"/>
                </a:lnTo>
                <a:lnTo>
                  <a:pt x="2139" y="26"/>
                </a:lnTo>
                <a:lnTo>
                  <a:pt x="2174" y="47"/>
                </a:lnTo>
                <a:lnTo>
                  <a:pt x="2207" y="70"/>
                </a:lnTo>
                <a:lnTo>
                  <a:pt x="2234" y="98"/>
                </a:lnTo>
                <a:lnTo>
                  <a:pt x="2258" y="131"/>
                </a:lnTo>
                <a:lnTo>
                  <a:pt x="2278" y="165"/>
                </a:lnTo>
                <a:lnTo>
                  <a:pt x="2293" y="203"/>
                </a:lnTo>
                <a:lnTo>
                  <a:pt x="2302" y="243"/>
                </a:lnTo>
                <a:lnTo>
                  <a:pt x="2305" y="285"/>
                </a:lnTo>
                <a:lnTo>
                  <a:pt x="2305" y="887"/>
                </a:lnTo>
                <a:lnTo>
                  <a:pt x="3048" y="887"/>
                </a:lnTo>
                <a:lnTo>
                  <a:pt x="3090" y="890"/>
                </a:lnTo>
                <a:lnTo>
                  <a:pt x="3132" y="899"/>
                </a:lnTo>
                <a:lnTo>
                  <a:pt x="3170" y="913"/>
                </a:lnTo>
                <a:lnTo>
                  <a:pt x="3205" y="933"/>
                </a:lnTo>
                <a:lnTo>
                  <a:pt x="3238" y="957"/>
                </a:lnTo>
                <a:lnTo>
                  <a:pt x="3266" y="985"/>
                </a:lnTo>
                <a:lnTo>
                  <a:pt x="3289" y="1017"/>
                </a:lnTo>
                <a:lnTo>
                  <a:pt x="3310" y="1052"/>
                </a:lnTo>
                <a:lnTo>
                  <a:pt x="3324" y="1089"/>
                </a:lnTo>
                <a:lnTo>
                  <a:pt x="3333" y="1130"/>
                </a:lnTo>
                <a:lnTo>
                  <a:pt x="3336" y="1172"/>
                </a:lnTo>
                <a:lnTo>
                  <a:pt x="3336" y="2215"/>
                </a:lnTo>
                <a:lnTo>
                  <a:pt x="3333" y="2258"/>
                </a:lnTo>
                <a:lnTo>
                  <a:pt x="3324" y="2297"/>
                </a:lnTo>
                <a:lnTo>
                  <a:pt x="3310" y="2336"/>
                </a:lnTo>
                <a:lnTo>
                  <a:pt x="3289" y="2370"/>
                </a:lnTo>
                <a:lnTo>
                  <a:pt x="3265" y="2402"/>
                </a:lnTo>
                <a:lnTo>
                  <a:pt x="3238" y="2431"/>
                </a:lnTo>
                <a:lnTo>
                  <a:pt x="3205" y="2454"/>
                </a:lnTo>
                <a:lnTo>
                  <a:pt x="3171" y="2474"/>
                </a:lnTo>
                <a:lnTo>
                  <a:pt x="3133" y="2488"/>
                </a:lnTo>
                <a:lnTo>
                  <a:pt x="3093" y="2497"/>
                </a:lnTo>
                <a:lnTo>
                  <a:pt x="3051" y="2500"/>
                </a:lnTo>
                <a:lnTo>
                  <a:pt x="2882" y="2500"/>
                </a:lnTo>
                <a:lnTo>
                  <a:pt x="2669" y="2786"/>
                </a:lnTo>
                <a:lnTo>
                  <a:pt x="2657" y="2797"/>
                </a:lnTo>
                <a:lnTo>
                  <a:pt x="2642" y="2806"/>
                </a:lnTo>
                <a:lnTo>
                  <a:pt x="2627" y="2812"/>
                </a:lnTo>
                <a:lnTo>
                  <a:pt x="2609" y="2814"/>
                </a:lnTo>
                <a:lnTo>
                  <a:pt x="2594" y="2813"/>
                </a:lnTo>
                <a:lnTo>
                  <a:pt x="2581" y="2810"/>
                </a:lnTo>
                <a:lnTo>
                  <a:pt x="2568" y="2804"/>
                </a:lnTo>
                <a:lnTo>
                  <a:pt x="2558" y="2796"/>
                </a:lnTo>
                <a:lnTo>
                  <a:pt x="2549" y="2786"/>
                </a:lnTo>
                <a:lnTo>
                  <a:pt x="2336" y="2500"/>
                </a:lnTo>
                <a:lnTo>
                  <a:pt x="1316" y="2500"/>
                </a:lnTo>
                <a:lnTo>
                  <a:pt x="1275" y="2497"/>
                </a:lnTo>
                <a:lnTo>
                  <a:pt x="1234" y="2488"/>
                </a:lnTo>
                <a:lnTo>
                  <a:pt x="1197" y="2474"/>
                </a:lnTo>
                <a:lnTo>
                  <a:pt x="1162" y="2454"/>
                </a:lnTo>
                <a:lnTo>
                  <a:pt x="1130" y="2431"/>
                </a:lnTo>
                <a:lnTo>
                  <a:pt x="1102" y="2402"/>
                </a:lnTo>
                <a:lnTo>
                  <a:pt x="1078" y="2370"/>
                </a:lnTo>
                <a:lnTo>
                  <a:pt x="1058" y="2336"/>
                </a:lnTo>
                <a:lnTo>
                  <a:pt x="1043" y="2297"/>
                </a:lnTo>
                <a:lnTo>
                  <a:pt x="1035" y="2258"/>
                </a:lnTo>
                <a:lnTo>
                  <a:pt x="1031" y="2215"/>
                </a:lnTo>
                <a:lnTo>
                  <a:pt x="1031" y="1613"/>
                </a:lnTo>
                <a:lnTo>
                  <a:pt x="1000" y="1613"/>
                </a:lnTo>
                <a:lnTo>
                  <a:pt x="787" y="1899"/>
                </a:lnTo>
                <a:lnTo>
                  <a:pt x="774" y="1910"/>
                </a:lnTo>
                <a:lnTo>
                  <a:pt x="760" y="1919"/>
                </a:lnTo>
                <a:lnTo>
                  <a:pt x="744" y="1925"/>
                </a:lnTo>
                <a:lnTo>
                  <a:pt x="726" y="1927"/>
                </a:lnTo>
                <a:lnTo>
                  <a:pt x="712" y="1926"/>
                </a:lnTo>
                <a:lnTo>
                  <a:pt x="698" y="1923"/>
                </a:lnTo>
                <a:lnTo>
                  <a:pt x="686" y="1917"/>
                </a:lnTo>
                <a:lnTo>
                  <a:pt x="675" y="1909"/>
                </a:lnTo>
                <a:lnTo>
                  <a:pt x="667" y="1899"/>
                </a:lnTo>
                <a:lnTo>
                  <a:pt x="454" y="1613"/>
                </a:lnTo>
                <a:lnTo>
                  <a:pt x="285" y="1613"/>
                </a:lnTo>
                <a:lnTo>
                  <a:pt x="243" y="1610"/>
                </a:lnTo>
                <a:lnTo>
                  <a:pt x="203" y="1601"/>
                </a:lnTo>
                <a:lnTo>
                  <a:pt x="165" y="1587"/>
                </a:lnTo>
                <a:lnTo>
                  <a:pt x="131" y="1567"/>
                </a:lnTo>
                <a:lnTo>
                  <a:pt x="98" y="1544"/>
                </a:lnTo>
                <a:lnTo>
                  <a:pt x="70" y="1515"/>
                </a:lnTo>
                <a:lnTo>
                  <a:pt x="47" y="1483"/>
                </a:lnTo>
                <a:lnTo>
                  <a:pt x="26" y="1448"/>
                </a:lnTo>
                <a:lnTo>
                  <a:pt x="12" y="1410"/>
                </a:lnTo>
                <a:lnTo>
                  <a:pt x="3" y="1371"/>
                </a:lnTo>
                <a:lnTo>
                  <a:pt x="0" y="1328"/>
                </a:lnTo>
                <a:lnTo>
                  <a:pt x="0" y="285"/>
                </a:lnTo>
                <a:lnTo>
                  <a:pt x="3" y="243"/>
                </a:lnTo>
                <a:lnTo>
                  <a:pt x="12" y="203"/>
                </a:lnTo>
                <a:lnTo>
                  <a:pt x="26" y="165"/>
                </a:lnTo>
                <a:lnTo>
                  <a:pt x="47" y="131"/>
                </a:lnTo>
                <a:lnTo>
                  <a:pt x="70" y="98"/>
                </a:lnTo>
                <a:lnTo>
                  <a:pt x="98" y="70"/>
                </a:lnTo>
                <a:lnTo>
                  <a:pt x="131" y="47"/>
                </a:lnTo>
                <a:lnTo>
                  <a:pt x="165" y="26"/>
                </a:lnTo>
                <a:lnTo>
                  <a:pt x="203" y="12"/>
                </a:lnTo>
                <a:lnTo>
                  <a:pt x="243" y="3"/>
                </a:lnTo>
                <a:lnTo>
                  <a:pt x="28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pic>
        <p:nvPicPr>
          <p:cNvPr id="14" name="Tijdelijke aanduiding voor afbeelding 13" descr="Afbeelding met buitenshuis, hemel, gras, wolk&#10;&#10;Automatisch gegenereerde beschrijving">
            <a:extLst>
              <a:ext uri="{FF2B5EF4-FFF2-40B4-BE49-F238E27FC236}">
                <a16:creationId xmlns:a16="http://schemas.microsoft.com/office/drawing/2014/main" id="{940F74A8-C7D9-F0CF-9E7F-D316A6DA85D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133552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bg/>
                                          </p:spTgt>
                                        </p:tgtEl>
                                        <p:attrNameLst>
                                          <p:attrName>style.visibility</p:attrName>
                                        </p:attrNameLst>
                                      </p:cBhvr>
                                      <p:to>
                                        <p:strVal val="visible"/>
                                      </p:to>
                                    </p:set>
                                    <p:animEffect transition="in" filter="fade">
                                      <p:cBhvr>
                                        <p:cTn id="7" dur="500"/>
                                        <p:tgtEl>
                                          <p:spTgt spid="78">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8">
                                            <p:txEl>
                                              <p:pRg st="0" end="0"/>
                                            </p:txEl>
                                          </p:spTgt>
                                        </p:tgtEl>
                                        <p:attrNameLst>
                                          <p:attrName>style.visibility</p:attrName>
                                        </p:attrNameLst>
                                      </p:cBhvr>
                                      <p:to>
                                        <p:strVal val="visible"/>
                                      </p:to>
                                    </p:set>
                                    <p:animEffect transition="in" filter="fade">
                                      <p:cBhvr>
                                        <p:cTn id="10" dur="500"/>
                                        <p:tgtEl>
                                          <p:spTgt spid="78">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750"/>
                                        <p:tgtEl>
                                          <p:spTgt spid="76"/>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animBg="1"/>
      <p:bldP spid="76"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5. </a:t>
            </a:r>
            <a:r>
              <a:rPr lang="nl-NL" b="1" dirty="0">
                <a:solidFill>
                  <a:schemeClr val="accent1"/>
                </a:solidFill>
              </a:rPr>
              <a:t>Stand van zaken voorzieningen</a:t>
            </a:r>
            <a:br>
              <a:rPr lang="nl-NL" b="1" dirty="0">
                <a:solidFill>
                  <a:schemeClr val="accent1"/>
                </a:solidFill>
              </a:rPr>
            </a:br>
            <a:endParaRPr lang="nl-NL" dirty="0"/>
          </a:p>
        </p:txBody>
      </p:sp>
      <p:sp>
        <p:nvSpPr>
          <p:cNvPr id="25" name="Tijdelijke aanduiding voor dianummer 24"/>
          <p:cNvSpPr>
            <a:spLocks noGrp="1"/>
          </p:cNvSpPr>
          <p:nvPr>
            <p:ph type="sldNum" sz="quarter" idx="12"/>
          </p:nvPr>
        </p:nvSpPr>
        <p:spPr/>
        <p:txBody>
          <a:bodyPr/>
          <a:lstStyle/>
          <a:p>
            <a:fld id="{2D5FBA41-AFD5-4B00-AC98-55F0A9A32C4E}" type="slidenum">
              <a:rPr lang="nl-NL" smtClean="0"/>
              <a:pPr/>
              <a:t>24</a:t>
            </a:fld>
            <a:endParaRPr lang="nl-NL"/>
          </a:p>
        </p:txBody>
      </p:sp>
      <p:sp>
        <p:nvSpPr>
          <p:cNvPr id="6" name="Tijdelijke aanduiding voor tekst 5"/>
          <p:cNvSpPr>
            <a:spLocks noGrp="1"/>
          </p:cNvSpPr>
          <p:nvPr>
            <p:ph type="body" sz="quarter" idx="13"/>
          </p:nvPr>
        </p:nvSpPr>
        <p:spPr>
          <a:xfrm>
            <a:off x="531340" y="1027906"/>
            <a:ext cx="6203289" cy="284560"/>
          </a:xfrm>
        </p:spPr>
        <p:txBody>
          <a:bodyPr/>
          <a:lstStyle/>
          <a:p>
            <a:r>
              <a:rPr lang="nl-NL" dirty="0"/>
              <a:t>Gerben Geeft een update</a:t>
            </a:r>
          </a:p>
        </p:txBody>
      </p:sp>
      <p:sp>
        <p:nvSpPr>
          <p:cNvPr id="7" name="Tijdelijke aanduiding voor tekst 6"/>
          <p:cNvSpPr>
            <a:spLocks noGrp="1"/>
          </p:cNvSpPr>
          <p:nvPr>
            <p:ph type="body" sz="quarter" idx="14"/>
          </p:nvPr>
        </p:nvSpPr>
        <p:spPr>
          <a:xfrm>
            <a:off x="531340" y="1307286"/>
            <a:ext cx="5621636" cy="4648200"/>
          </a:xfrm>
        </p:spPr>
        <p:txBody>
          <a:bodyPr/>
          <a:lstStyle/>
          <a:p>
            <a:pPr marL="285750" indent="-285750">
              <a:buFontTx/>
              <a:buChar char="-"/>
            </a:pPr>
            <a:r>
              <a:rPr lang="nl-NL" sz="1400" b="1" dirty="0">
                <a:solidFill>
                  <a:schemeClr val="accent1"/>
                </a:solidFill>
              </a:rPr>
              <a:t>Kootstertille:</a:t>
            </a:r>
          </a:p>
          <a:p>
            <a:pPr>
              <a:lnSpc>
                <a:spcPct val="100000"/>
              </a:lnSpc>
            </a:pPr>
            <a:r>
              <a:rPr lang="nl-NL" sz="1400" dirty="0">
                <a:solidFill>
                  <a:schemeClr val="accent1"/>
                </a:solidFill>
              </a:rPr>
              <a:t>Vergunning aanvraag - voldaan</a:t>
            </a:r>
          </a:p>
          <a:p>
            <a:pPr>
              <a:lnSpc>
                <a:spcPct val="100000"/>
              </a:lnSpc>
            </a:pPr>
            <a:r>
              <a:rPr lang="nl-NL" sz="1400" dirty="0">
                <a:solidFill>
                  <a:schemeClr val="accent1"/>
                </a:solidFill>
              </a:rPr>
              <a:t>Aanbesteding aannemer – voldaan</a:t>
            </a:r>
          </a:p>
          <a:p>
            <a:pPr>
              <a:lnSpc>
                <a:spcPct val="100000"/>
              </a:lnSpc>
            </a:pPr>
            <a:r>
              <a:rPr lang="nl-NL" sz="1400" dirty="0">
                <a:solidFill>
                  <a:schemeClr val="accent1"/>
                </a:solidFill>
              </a:rPr>
              <a:t>Aanvraag subsidies – voldaan</a:t>
            </a:r>
          </a:p>
          <a:p>
            <a:pPr>
              <a:lnSpc>
                <a:spcPct val="100000"/>
              </a:lnSpc>
            </a:pPr>
            <a:r>
              <a:rPr lang="nl-NL" sz="1400" dirty="0">
                <a:solidFill>
                  <a:schemeClr val="accent1"/>
                </a:solidFill>
              </a:rPr>
              <a:t>Afspraken garanties toekomst - voldaan</a:t>
            </a:r>
          </a:p>
          <a:p>
            <a:pPr>
              <a:lnSpc>
                <a:spcPct val="100000"/>
              </a:lnSpc>
            </a:pPr>
            <a:r>
              <a:rPr lang="nl-NL" sz="1400" dirty="0">
                <a:solidFill>
                  <a:schemeClr val="accent1"/>
                </a:solidFill>
              </a:rPr>
              <a:t>Planning werkzaamheden- in afwachting vergunning</a:t>
            </a:r>
          </a:p>
          <a:p>
            <a:pPr marL="285750" indent="-285750">
              <a:buFontTx/>
              <a:buChar char="-"/>
            </a:pPr>
            <a:r>
              <a:rPr lang="nl-NL" sz="1400" b="1" dirty="0" err="1">
                <a:solidFill>
                  <a:schemeClr val="accent1"/>
                </a:solidFill>
              </a:rPr>
              <a:t>Helomavaart</a:t>
            </a:r>
            <a:r>
              <a:rPr lang="nl-NL" sz="1400" b="1" dirty="0">
                <a:solidFill>
                  <a:schemeClr val="accent1"/>
                </a:solidFill>
              </a:rPr>
              <a:t>:</a:t>
            </a:r>
          </a:p>
          <a:p>
            <a:r>
              <a:rPr lang="nl-NL" sz="1400" dirty="0">
                <a:solidFill>
                  <a:schemeClr val="accent1"/>
                </a:solidFill>
              </a:rPr>
              <a:t>Aanvraag nieuw opstalrecht – voldaan/in afwachting antwoord</a:t>
            </a:r>
          </a:p>
          <a:p>
            <a:pPr marL="285750" indent="-285750">
              <a:buFontTx/>
              <a:buChar char="-"/>
            </a:pPr>
            <a:r>
              <a:rPr lang="nl-NL" sz="1400" b="1" dirty="0">
                <a:solidFill>
                  <a:schemeClr val="accent1"/>
                </a:solidFill>
              </a:rPr>
              <a:t>Algemeen onderhoud </a:t>
            </a:r>
          </a:p>
          <a:p>
            <a:pPr marL="285750" indent="-285750">
              <a:buFontTx/>
              <a:buChar char="-"/>
            </a:pPr>
            <a:r>
              <a:rPr lang="nl-NL" sz="1400" b="1" dirty="0">
                <a:solidFill>
                  <a:schemeClr val="accent1"/>
                </a:solidFill>
              </a:rPr>
              <a:t>Aanleg visparels/ voorzieningen</a:t>
            </a:r>
          </a:p>
          <a:p>
            <a:pPr>
              <a:lnSpc>
                <a:spcPct val="100000"/>
              </a:lnSpc>
            </a:pPr>
            <a:r>
              <a:rPr lang="nl-NL" sz="1400" dirty="0">
                <a:solidFill>
                  <a:schemeClr val="accent1"/>
                </a:solidFill>
              </a:rPr>
              <a:t>Visparels: Drachten, Harlingen, Wommels</a:t>
            </a:r>
          </a:p>
          <a:p>
            <a:pPr>
              <a:lnSpc>
                <a:spcPct val="100000"/>
              </a:lnSpc>
            </a:pPr>
            <a:r>
              <a:rPr lang="nl-NL" sz="1400" dirty="0">
                <a:solidFill>
                  <a:schemeClr val="accent1"/>
                </a:solidFill>
              </a:rPr>
              <a:t>Voorzieningen: 4 steigers Oosterwolde – trailerhelling ter Idzard – steiger </a:t>
            </a:r>
            <a:r>
              <a:rPr lang="nl-NL" sz="1400" dirty="0" err="1">
                <a:solidFill>
                  <a:schemeClr val="accent1"/>
                </a:solidFill>
              </a:rPr>
              <a:t>Skullenboarch</a:t>
            </a:r>
            <a:r>
              <a:rPr lang="nl-NL" sz="1400" dirty="0">
                <a:solidFill>
                  <a:schemeClr val="accent1"/>
                </a:solidFill>
              </a:rPr>
              <a:t> </a:t>
            </a:r>
          </a:p>
        </p:txBody>
      </p:sp>
      <p:sp>
        <p:nvSpPr>
          <p:cNvPr id="120" name="Tijdelijke aanduiding voor tekst 119"/>
          <p:cNvSpPr>
            <a:spLocks noGrp="1"/>
          </p:cNvSpPr>
          <p:nvPr>
            <p:ph type="body" sz="quarter" idx="4294967295"/>
          </p:nvPr>
        </p:nvSpPr>
        <p:spPr>
          <a:xfrm>
            <a:off x="10845800" y="5978525"/>
            <a:ext cx="1346200" cy="638175"/>
          </a:xfrm>
        </p:spPr>
        <p:txBody>
          <a:bodyPr/>
          <a:lstStyle/>
          <a:p>
            <a:r>
              <a:rPr lang="nl-NL"/>
              <a:t> </a:t>
            </a:r>
            <a:endParaRPr lang="nl-NL" dirty="0"/>
          </a:p>
        </p:txBody>
      </p:sp>
      <p:pic>
        <p:nvPicPr>
          <p:cNvPr id="4" name="Tijdelijke aanduiding voor afbeelding 2">
            <a:extLst>
              <a:ext uri="{FF2B5EF4-FFF2-40B4-BE49-F238E27FC236}">
                <a16:creationId xmlns:a16="http://schemas.microsoft.com/office/drawing/2014/main" id="{03C7B9EA-6238-ACB8-8025-E2F7D0521B28}"/>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10790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9C697D-D752-8F92-8DEB-4E4EB7C4D653}"/>
              </a:ext>
            </a:extLst>
          </p:cNvPr>
          <p:cNvSpPr>
            <a:spLocks noGrp="1"/>
          </p:cNvSpPr>
          <p:nvPr>
            <p:ph type="title"/>
          </p:nvPr>
        </p:nvSpPr>
        <p:spPr/>
        <p:txBody>
          <a:bodyPr/>
          <a:lstStyle/>
          <a:p>
            <a:r>
              <a:rPr lang="nl-NL" dirty="0"/>
              <a:t>6. </a:t>
            </a:r>
            <a:r>
              <a:rPr lang="nl-NL" b="1" dirty="0">
                <a:solidFill>
                  <a:schemeClr val="accent1"/>
                </a:solidFill>
              </a:rPr>
              <a:t>Organisatie Ontwikkeling</a:t>
            </a:r>
            <a:br>
              <a:rPr lang="nl-NL" b="1" dirty="0">
                <a:solidFill>
                  <a:schemeClr val="accent1"/>
                </a:solidFill>
              </a:rPr>
            </a:br>
            <a:endParaRPr lang="nl-NL" dirty="0"/>
          </a:p>
        </p:txBody>
      </p:sp>
      <p:sp>
        <p:nvSpPr>
          <p:cNvPr id="4" name="Tijdelijke aanduiding voor dianummer 3">
            <a:extLst>
              <a:ext uri="{FF2B5EF4-FFF2-40B4-BE49-F238E27FC236}">
                <a16:creationId xmlns:a16="http://schemas.microsoft.com/office/drawing/2014/main" id="{7FA1A07B-8AD3-B8D5-1C19-B73876A5DBA8}"/>
              </a:ext>
            </a:extLst>
          </p:cNvPr>
          <p:cNvSpPr>
            <a:spLocks noGrp="1"/>
          </p:cNvSpPr>
          <p:nvPr>
            <p:ph type="sldNum" sz="quarter" idx="12"/>
          </p:nvPr>
        </p:nvSpPr>
        <p:spPr/>
        <p:txBody>
          <a:bodyPr/>
          <a:lstStyle/>
          <a:p>
            <a:fld id="{2D5FBA41-AFD5-4B00-AC98-55F0A9A32C4E}" type="slidenum">
              <a:rPr lang="nl-NL" smtClean="0"/>
              <a:pPr/>
              <a:t>25</a:t>
            </a:fld>
            <a:endParaRPr lang="nl-NL"/>
          </a:p>
        </p:txBody>
      </p:sp>
      <p:sp>
        <p:nvSpPr>
          <p:cNvPr id="6" name="Tijdelijke aanduiding voor tekst 5">
            <a:extLst>
              <a:ext uri="{FF2B5EF4-FFF2-40B4-BE49-F238E27FC236}">
                <a16:creationId xmlns:a16="http://schemas.microsoft.com/office/drawing/2014/main" id="{B9787770-2931-5F44-97CF-7E3F135AF8BD}"/>
              </a:ext>
            </a:extLst>
          </p:cNvPr>
          <p:cNvSpPr>
            <a:spLocks noGrp="1"/>
          </p:cNvSpPr>
          <p:nvPr>
            <p:ph type="body" sz="quarter" idx="14"/>
          </p:nvPr>
        </p:nvSpPr>
        <p:spPr>
          <a:xfrm>
            <a:off x="531340" y="1447678"/>
            <a:ext cx="5621636" cy="4064400"/>
          </a:xfrm>
        </p:spPr>
        <p:txBody>
          <a:bodyPr/>
          <a:lstStyle/>
          <a:p>
            <a:endParaRPr lang="nl-NL" sz="1600" b="1" dirty="0">
              <a:solidFill>
                <a:schemeClr val="tx2"/>
              </a:solidFill>
            </a:endParaRPr>
          </a:p>
          <a:p>
            <a:r>
              <a:rPr lang="nl-NL" sz="1600" b="1" dirty="0">
                <a:solidFill>
                  <a:schemeClr val="tx2"/>
                </a:solidFill>
              </a:rPr>
              <a:t>Rol voorzitters in adviesgroep</a:t>
            </a:r>
          </a:p>
          <a:p>
            <a:endParaRPr lang="nl-NL" sz="1600" b="1" dirty="0">
              <a:solidFill>
                <a:schemeClr val="tx2"/>
              </a:solidFill>
            </a:endParaRPr>
          </a:p>
          <a:p>
            <a:r>
              <a:rPr lang="nl-NL" sz="1600" b="1" dirty="0">
                <a:solidFill>
                  <a:schemeClr val="tx2"/>
                </a:solidFill>
              </a:rPr>
              <a:t>Extra ALV 7 maart SNL in </a:t>
            </a:r>
            <a:r>
              <a:rPr lang="nl-NL" sz="1600" b="1" dirty="0" err="1">
                <a:solidFill>
                  <a:schemeClr val="tx2"/>
                </a:solidFill>
              </a:rPr>
              <a:t>Papendal</a:t>
            </a:r>
            <a:endParaRPr lang="nl-NL" sz="1600" b="1" dirty="0">
              <a:solidFill>
                <a:schemeClr val="tx2"/>
              </a:solidFill>
            </a:endParaRPr>
          </a:p>
        </p:txBody>
      </p:sp>
      <p:pic>
        <p:nvPicPr>
          <p:cNvPr id="9" name="Tijdelijke aanduiding voor afbeelding 2">
            <a:extLst>
              <a:ext uri="{FF2B5EF4-FFF2-40B4-BE49-F238E27FC236}">
                <a16:creationId xmlns:a16="http://schemas.microsoft.com/office/drawing/2014/main" id="{BAFBCEB1-F5CC-540F-30A0-74E6FD512376}"/>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
        <p:nvSpPr>
          <p:cNvPr id="7" name="Tijdelijke aanduiding voor tekst 6">
            <a:extLst>
              <a:ext uri="{FF2B5EF4-FFF2-40B4-BE49-F238E27FC236}">
                <a16:creationId xmlns:a16="http://schemas.microsoft.com/office/drawing/2014/main" id="{910C8386-B793-3A56-E01A-5B9CAE6D1EE4}"/>
              </a:ext>
            </a:extLst>
          </p:cNvPr>
          <p:cNvSpPr>
            <a:spLocks noGrp="1"/>
          </p:cNvSpPr>
          <p:nvPr>
            <p:ph type="body" sz="quarter" idx="13"/>
          </p:nvPr>
        </p:nvSpPr>
        <p:spPr/>
        <p:txBody>
          <a:bodyPr/>
          <a:lstStyle/>
          <a:p>
            <a:r>
              <a:rPr lang="nl-NL" dirty="0"/>
              <a:t>Bestuur - Obe</a:t>
            </a:r>
          </a:p>
        </p:txBody>
      </p:sp>
    </p:spTree>
    <p:extLst>
      <p:ext uri="{BB962C8B-B14F-4D97-AF65-F5344CB8AC3E}">
        <p14:creationId xmlns:p14="http://schemas.microsoft.com/office/powerpoint/2010/main" val="318971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9C697D-D752-8F92-8DEB-4E4EB7C4D653}"/>
              </a:ext>
            </a:extLst>
          </p:cNvPr>
          <p:cNvSpPr>
            <a:spLocks noGrp="1"/>
          </p:cNvSpPr>
          <p:nvPr>
            <p:ph type="title"/>
          </p:nvPr>
        </p:nvSpPr>
        <p:spPr/>
        <p:txBody>
          <a:bodyPr/>
          <a:lstStyle/>
          <a:p>
            <a:r>
              <a:rPr lang="nl-NL" dirty="0"/>
              <a:t>6. </a:t>
            </a:r>
            <a:r>
              <a:rPr lang="nl-NL" b="1" dirty="0">
                <a:solidFill>
                  <a:schemeClr val="accent1"/>
                </a:solidFill>
              </a:rPr>
              <a:t>Organisatie Ontwikkeling</a:t>
            </a:r>
            <a:br>
              <a:rPr lang="nl-NL" b="1" dirty="0">
                <a:solidFill>
                  <a:schemeClr val="accent1"/>
                </a:solidFill>
              </a:rPr>
            </a:br>
            <a:endParaRPr lang="nl-NL" dirty="0"/>
          </a:p>
        </p:txBody>
      </p:sp>
      <p:sp>
        <p:nvSpPr>
          <p:cNvPr id="4" name="Tijdelijke aanduiding voor dianummer 3">
            <a:extLst>
              <a:ext uri="{FF2B5EF4-FFF2-40B4-BE49-F238E27FC236}">
                <a16:creationId xmlns:a16="http://schemas.microsoft.com/office/drawing/2014/main" id="{7FA1A07B-8AD3-B8D5-1C19-B73876A5DBA8}"/>
              </a:ext>
            </a:extLst>
          </p:cNvPr>
          <p:cNvSpPr>
            <a:spLocks noGrp="1"/>
          </p:cNvSpPr>
          <p:nvPr>
            <p:ph type="sldNum" sz="quarter" idx="12"/>
          </p:nvPr>
        </p:nvSpPr>
        <p:spPr/>
        <p:txBody>
          <a:bodyPr/>
          <a:lstStyle/>
          <a:p>
            <a:fld id="{2D5FBA41-AFD5-4B00-AC98-55F0A9A32C4E}" type="slidenum">
              <a:rPr lang="nl-NL" smtClean="0"/>
              <a:pPr/>
              <a:t>26</a:t>
            </a:fld>
            <a:endParaRPr lang="nl-NL"/>
          </a:p>
        </p:txBody>
      </p:sp>
      <p:sp>
        <p:nvSpPr>
          <p:cNvPr id="5" name="Tijdelijke aanduiding voor tekst 4">
            <a:extLst>
              <a:ext uri="{FF2B5EF4-FFF2-40B4-BE49-F238E27FC236}">
                <a16:creationId xmlns:a16="http://schemas.microsoft.com/office/drawing/2014/main" id="{9627AF5C-9101-104B-149E-BF60278EB7AF}"/>
              </a:ext>
            </a:extLst>
          </p:cNvPr>
          <p:cNvSpPr>
            <a:spLocks noGrp="1"/>
          </p:cNvSpPr>
          <p:nvPr>
            <p:ph type="body" sz="quarter" idx="13"/>
          </p:nvPr>
        </p:nvSpPr>
        <p:spPr/>
        <p:txBody>
          <a:bodyPr/>
          <a:lstStyle/>
          <a:p>
            <a:r>
              <a:rPr lang="nl-NL" sz="1800" dirty="0">
                <a:effectLst/>
                <a:latin typeface="Calibri" panose="020F0502020204030204" pitchFamily="34" charset="0"/>
                <a:ea typeface="DengXian"/>
                <a:cs typeface="Arial" panose="020B0604020202020204" pitchFamily="34" charset="0"/>
              </a:rPr>
              <a:t>Medewerkers - Albertje</a:t>
            </a:r>
            <a:endParaRPr lang="nl-NL" dirty="0"/>
          </a:p>
        </p:txBody>
      </p:sp>
      <p:sp>
        <p:nvSpPr>
          <p:cNvPr id="6" name="Tijdelijke aanduiding voor tekst 5">
            <a:extLst>
              <a:ext uri="{FF2B5EF4-FFF2-40B4-BE49-F238E27FC236}">
                <a16:creationId xmlns:a16="http://schemas.microsoft.com/office/drawing/2014/main" id="{B9787770-2931-5F44-97CF-7E3F135AF8BD}"/>
              </a:ext>
            </a:extLst>
          </p:cNvPr>
          <p:cNvSpPr>
            <a:spLocks noGrp="1"/>
          </p:cNvSpPr>
          <p:nvPr>
            <p:ph type="body" sz="quarter" idx="14"/>
          </p:nvPr>
        </p:nvSpPr>
        <p:spPr>
          <a:xfrm>
            <a:off x="531340" y="1447678"/>
            <a:ext cx="5621636" cy="4064400"/>
          </a:xfrm>
        </p:spPr>
        <p:txBody>
          <a:bodyPr/>
          <a:lstStyle/>
          <a:p>
            <a:r>
              <a:rPr lang="nl-NL" b="1" dirty="0">
                <a:solidFill>
                  <a:schemeClr val="tx2"/>
                </a:solidFill>
              </a:rPr>
              <a:t>Personeelszaken	</a:t>
            </a:r>
          </a:p>
          <a:p>
            <a:r>
              <a:rPr lang="nl-NL" b="1" dirty="0">
                <a:solidFill>
                  <a:schemeClr val="tx2"/>
                </a:solidFill>
              </a:rPr>
              <a:t>	</a:t>
            </a:r>
            <a:r>
              <a:rPr lang="nl-NL" sz="1200" b="1" dirty="0">
                <a:solidFill>
                  <a:schemeClr val="tx2"/>
                </a:solidFill>
              </a:rPr>
              <a:t>-	Functiegebouw</a:t>
            </a:r>
          </a:p>
          <a:p>
            <a:r>
              <a:rPr lang="nl-NL" sz="1200" b="1" dirty="0">
                <a:solidFill>
                  <a:schemeClr val="tx2"/>
                </a:solidFill>
              </a:rPr>
              <a:t>	-	Arbeidsvoorwaarden</a:t>
            </a:r>
          </a:p>
          <a:p>
            <a:r>
              <a:rPr lang="nl-NL" sz="1600" b="1" dirty="0">
                <a:solidFill>
                  <a:schemeClr val="tx2"/>
                </a:solidFill>
              </a:rPr>
              <a:t>Financiële Administratie</a:t>
            </a:r>
          </a:p>
          <a:p>
            <a:r>
              <a:rPr lang="nl-NL" sz="1600" b="1" dirty="0">
                <a:solidFill>
                  <a:schemeClr val="tx2"/>
                </a:solidFill>
              </a:rPr>
              <a:t>	</a:t>
            </a:r>
            <a:r>
              <a:rPr lang="nl-NL" sz="1200" b="1" dirty="0">
                <a:solidFill>
                  <a:schemeClr val="tx2"/>
                </a:solidFill>
              </a:rPr>
              <a:t>-	Boekhouding, HRM en CRM</a:t>
            </a:r>
          </a:p>
          <a:p>
            <a:r>
              <a:rPr lang="nl-NL" sz="1600" b="1" dirty="0">
                <a:solidFill>
                  <a:schemeClr val="tx2"/>
                </a:solidFill>
              </a:rPr>
              <a:t>Vrijwilligersbeleid</a:t>
            </a:r>
          </a:p>
          <a:p>
            <a:r>
              <a:rPr lang="nl-NL" sz="1600" b="1" dirty="0">
                <a:solidFill>
                  <a:schemeClr val="tx2"/>
                </a:solidFill>
              </a:rPr>
              <a:t>Interne Communicatie </a:t>
            </a:r>
          </a:p>
          <a:p>
            <a:r>
              <a:rPr lang="nl-NL" sz="1600" b="1" dirty="0">
                <a:solidFill>
                  <a:schemeClr val="tx2"/>
                </a:solidFill>
              </a:rPr>
              <a:t>	</a:t>
            </a:r>
            <a:r>
              <a:rPr lang="nl-NL" sz="1200" b="1" dirty="0">
                <a:solidFill>
                  <a:schemeClr val="tx2"/>
                </a:solidFill>
              </a:rPr>
              <a:t>-	Intranet	</a:t>
            </a:r>
          </a:p>
          <a:p>
            <a:r>
              <a:rPr lang="nl-NL" sz="1600" b="1" dirty="0">
                <a:solidFill>
                  <a:schemeClr val="tx2"/>
                </a:solidFill>
              </a:rPr>
              <a:t>Controle en Handhaving</a:t>
            </a:r>
          </a:p>
          <a:p>
            <a:r>
              <a:rPr lang="nl-NL" sz="1600" b="1" dirty="0">
                <a:solidFill>
                  <a:schemeClr val="tx2"/>
                </a:solidFill>
              </a:rPr>
              <a:t>ICT</a:t>
            </a:r>
          </a:p>
          <a:p>
            <a:r>
              <a:rPr lang="nl-NL" sz="1600" b="1" dirty="0">
                <a:solidFill>
                  <a:schemeClr val="tx2"/>
                </a:solidFill>
              </a:rPr>
              <a:t>Strategie en beleid</a:t>
            </a:r>
          </a:p>
        </p:txBody>
      </p:sp>
      <p:pic>
        <p:nvPicPr>
          <p:cNvPr id="9" name="Tijdelijke aanduiding voor afbeelding 2">
            <a:extLst>
              <a:ext uri="{FF2B5EF4-FFF2-40B4-BE49-F238E27FC236}">
                <a16:creationId xmlns:a16="http://schemas.microsoft.com/office/drawing/2014/main" id="{BAFBCEB1-F5CC-540F-30A0-74E6FD512376}"/>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260846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hemel, buitenshuis, water, persoon&#10;&#10;Automatisch gegenereerde beschrijving">
            <a:extLst>
              <a:ext uri="{FF2B5EF4-FFF2-40B4-BE49-F238E27FC236}">
                <a16:creationId xmlns:a16="http://schemas.microsoft.com/office/drawing/2014/main" id="{63E93B6F-B7B1-AC8B-8D0F-0DB8F8DE851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2779" b="12779"/>
          <a:stretch>
            <a:fillRect/>
          </a:stretch>
        </p:blipFill>
        <p:spPr/>
      </p:pic>
      <p:sp>
        <p:nvSpPr>
          <p:cNvPr id="37" name="Tijdelijke aanduiding voor tekst 36"/>
          <p:cNvSpPr>
            <a:spLocks noGrp="1"/>
          </p:cNvSpPr>
          <p:nvPr>
            <p:ph type="body" sz="quarter" idx="17"/>
          </p:nvPr>
        </p:nvSpPr>
        <p:spPr>
          <a:xfrm rot="10800000">
            <a:off x="0" y="7325738"/>
            <a:ext cx="30459600" cy="3229200"/>
          </a:xfrm>
        </p:spPr>
        <p:txBody>
          <a:bodyPr/>
          <a:lstStyle/>
          <a:p>
            <a:r>
              <a:rPr lang="nl-NL" dirty="0"/>
              <a:t> </a:t>
            </a:r>
          </a:p>
        </p:txBody>
      </p:sp>
      <p:sp>
        <p:nvSpPr>
          <p:cNvPr id="36" name="Tijdelijke aanduiding voor tekst 35"/>
          <p:cNvSpPr>
            <a:spLocks noGrp="1"/>
          </p:cNvSpPr>
          <p:nvPr>
            <p:ph type="body" sz="quarter" idx="18"/>
          </p:nvPr>
        </p:nvSpPr>
        <p:spPr/>
        <p:txBody>
          <a:bodyPr/>
          <a:lstStyle/>
          <a:p>
            <a:r>
              <a:rPr lang="nl-NL"/>
              <a:t> </a:t>
            </a:r>
            <a:endParaRPr lang="nl-NL" dirty="0"/>
          </a:p>
        </p:txBody>
      </p:sp>
      <p:sp>
        <p:nvSpPr>
          <p:cNvPr id="25" name="Titel 24"/>
          <p:cNvSpPr>
            <a:spLocks noGrp="1"/>
          </p:cNvSpPr>
          <p:nvPr>
            <p:ph type="title"/>
          </p:nvPr>
        </p:nvSpPr>
        <p:spPr/>
        <p:txBody>
          <a:bodyPr/>
          <a:lstStyle/>
          <a:p>
            <a:r>
              <a:rPr lang="nl-NL" dirty="0"/>
              <a:t>7. Rondvraag</a:t>
            </a:r>
          </a:p>
        </p:txBody>
      </p:sp>
    </p:spTree>
    <p:extLst>
      <p:ext uri="{BB962C8B-B14F-4D97-AF65-F5344CB8AC3E}">
        <p14:creationId xmlns:p14="http://schemas.microsoft.com/office/powerpoint/2010/main" val="50989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water, ongewerveld dier, geleedpotige, insect&#10;&#10;Automatisch gegenereerde beschrijving">
            <a:extLst>
              <a:ext uri="{FF2B5EF4-FFF2-40B4-BE49-F238E27FC236}">
                <a16:creationId xmlns:a16="http://schemas.microsoft.com/office/drawing/2014/main" id="{D4CF8FE3-8D4A-0044-DE08-B36135E72064}"/>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7818" b="7818"/>
          <a:stretch>
            <a:fillRect/>
          </a:stretch>
        </p:blipFill>
        <p:spPr/>
      </p:pic>
      <p:sp>
        <p:nvSpPr>
          <p:cNvPr id="37" name="Tijdelijke aanduiding voor tekst 36"/>
          <p:cNvSpPr>
            <a:spLocks noGrp="1"/>
          </p:cNvSpPr>
          <p:nvPr>
            <p:ph type="body" sz="quarter" idx="17"/>
          </p:nvPr>
        </p:nvSpPr>
        <p:spPr/>
        <p:txBody>
          <a:bodyPr/>
          <a:lstStyle/>
          <a:p>
            <a:r>
              <a:rPr lang="nl-NL" dirty="0"/>
              <a:t> </a:t>
            </a:r>
          </a:p>
        </p:txBody>
      </p:sp>
      <p:sp>
        <p:nvSpPr>
          <p:cNvPr id="36" name="Tijdelijke aanduiding voor tekst 35"/>
          <p:cNvSpPr>
            <a:spLocks noGrp="1"/>
          </p:cNvSpPr>
          <p:nvPr>
            <p:ph type="body" sz="quarter" idx="18"/>
          </p:nvPr>
        </p:nvSpPr>
        <p:spPr/>
        <p:txBody>
          <a:bodyPr/>
          <a:lstStyle/>
          <a:p>
            <a:r>
              <a:rPr lang="nl-NL"/>
              <a:t> </a:t>
            </a:r>
            <a:endParaRPr lang="nl-NL" dirty="0"/>
          </a:p>
        </p:txBody>
      </p:sp>
      <p:sp>
        <p:nvSpPr>
          <p:cNvPr id="25" name="Titel 24"/>
          <p:cNvSpPr>
            <a:spLocks noGrp="1"/>
          </p:cNvSpPr>
          <p:nvPr>
            <p:ph type="title"/>
          </p:nvPr>
        </p:nvSpPr>
        <p:spPr/>
        <p:txBody>
          <a:bodyPr/>
          <a:lstStyle/>
          <a:p>
            <a:r>
              <a:rPr lang="nl-NL" dirty="0"/>
              <a:t>Bedankt voor uw komst</a:t>
            </a:r>
          </a:p>
        </p:txBody>
      </p:sp>
    </p:spTree>
    <p:extLst>
      <p:ext uri="{BB962C8B-B14F-4D97-AF65-F5344CB8AC3E}">
        <p14:creationId xmlns:p14="http://schemas.microsoft.com/office/powerpoint/2010/main" val="113322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90BC6AB-CFF6-AEB0-1FC1-68AC98A97FED}"/>
              </a:ext>
            </a:extLst>
          </p:cNvPr>
          <p:cNvSpPr>
            <a:spLocks noGrp="1"/>
          </p:cNvSpPr>
          <p:nvPr>
            <p:ph type="title"/>
          </p:nvPr>
        </p:nvSpPr>
        <p:spPr/>
        <p:txBody>
          <a:bodyPr/>
          <a:lstStyle/>
          <a:p>
            <a:r>
              <a:rPr lang="nl-NL" dirty="0"/>
              <a:t>2. Agenda</a:t>
            </a:r>
          </a:p>
        </p:txBody>
      </p:sp>
      <p:sp>
        <p:nvSpPr>
          <p:cNvPr id="4" name="Tijdelijke aanduiding voor dianummer 3">
            <a:extLst>
              <a:ext uri="{FF2B5EF4-FFF2-40B4-BE49-F238E27FC236}">
                <a16:creationId xmlns:a16="http://schemas.microsoft.com/office/drawing/2014/main" id="{E4DAB745-061D-671C-BC24-4C9D5E031275}"/>
              </a:ext>
            </a:extLst>
          </p:cNvPr>
          <p:cNvSpPr>
            <a:spLocks noGrp="1"/>
          </p:cNvSpPr>
          <p:nvPr>
            <p:ph type="sldNum" sz="quarter" idx="12"/>
          </p:nvPr>
        </p:nvSpPr>
        <p:spPr/>
        <p:txBody>
          <a:bodyPr/>
          <a:lstStyle/>
          <a:p>
            <a:fld id="{2D5FBA41-AFD5-4B00-AC98-55F0A9A32C4E}" type="slidenum">
              <a:rPr lang="nl-NL" smtClean="0"/>
              <a:pPr/>
              <a:t>3</a:t>
            </a:fld>
            <a:endParaRPr lang="nl-NL"/>
          </a:p>
        </p:txBody>
      </p:sp>
      <p:sp>
        <p:nvSpPr>
          <p:cNvPr id="5" name="Tijdelijke aanduiding voor tekst 4">
            <a:extLst>
              <a:ext uri="{FF2B5EF4-FFF2-40B4-BE49-F238E27FC236}">
                <a16:creationId xmlns:a16="http://schemas.microsoft.com/office/drawing/2014/main" id="{DBFD08D7-4809-2A5B-AA55-1E42DC00A7D7}"/>
              </a:ext>
            </a:extLst>
          </p:cNvPr>
          <p:cNvSpPr>
            <a:spLocks noGrp="1"/>
          </p:cNvSpPr>
          <p:nvPr>
            <p:ph type="body" sz="quarter" idx="13"/>
          </p:nvPr>
        </p:nvSpPr>
        <p:spPr/>
        <p:txBody>
          <a:bodyPr/>
          <a:lstStyle/>
          <a:p>
            <a:endParaRPr lang="nl-NL"/>
          </a:p>
        </p:txBody>
      </p:sp>
      <p:sp>
        <p:nvSpPr>
          <p:cNvPr id="6" name="Tijdelijke aanduiding voor tekst 5">
            <a:extLst>
              <a:ext uri="{FF2B5EF4-FFF2-40B4-BE49-F238E27FC236}">
                <a16:creationId xmlns:a16="http://schemas.microsoft.com/office/drawing/2014/main" id="{BE7D8AAB-2D58-2427-515A-8408E594DC64}"/>
              </a:ext>
            </a:extLst>
          </p:cNvPr>
          <p:cNvSpPr>
            <a:spLocks noGrp="1"/>
          </p:cNvSpPr>
          <p:nvPr>
            <p:ph type="body" sz="quarter" idx="14"/>
          </p:nvPr>
        </p:nvSpPr>
        <p:spPr>
          <a:xfrm>
            <a:off x="525163" y="1447800"/>
            <a:ext cx="6798057" cy="4064400"/>
          </a:xfrm>
        </p:spPr>
        <p:txBody>
          <a:bodyPr/>
          <a:lstStyle/>
          <a:p>
            <a:pPr marL="342900" indent="-342900">
              <a:buAutoNum type="arabicPeriod"/>
            </a:pPr>
            <a:r>
              <a:rPr lang="nl-NL" b="1" dirty="0">
                <a:solidFill>
                  <a:schemeClr val="accent1"/>
                </a:solidFill>
              </a:rPr>
              <a:t>Opening</a:t>
            </a:r>
          </a:p>
          <a:p>
            <a:pPr marL="342900" indent="-342900">
              <a:buAutoNum type="arabicPeriod"/>
            </a:pPr>
            <a:r>
              <a:rPr lang="nl-NL" b="1" dirty="0">
                <a:solidFill>
                  <a:schemeClr val="accent1"/>
                </a:solidFill>
              </a:rPr>
              <a:t>Agenda</a:t>
            </a:r>
          </a:p>
          <a:p>
            <a:pPr marL="342900" indent="-342900">
              <a:buAutoNum type="arabicPeriod"/>
            </a:pPr>
            <a:r>
              <a:rPr lang="nl-NL" b="1" dirty="0">
                <a:solidFill>
                  <a:schemeClr val="accent1"/>
                </a:solidFill>
              </a:rPr>
              <a:t>Mededelingen	</a:t>
            </a:r>
          </a:p>
          <a:p>
            <a:pPr marL="342900" indent="-342900">
              <a:buAutoNum type="arabicPeriod"/>
            </a:pPr>
            <a:r>
              <a:rPr lang="nl-NL" b="1" dirty="0">
                <a:solidFill>
                  <a:schemeClr val="accent1"/>
                </a:solidFill>
              </a:rPr>
              <a:t>Hengelsportvereniging en de toekomst</a:t>
            </a:r>
          </a:p>
          <a:p>
            <a:pPr marL="342900" indent="-342900">
              <a:buAutoNum type="arabicPeriod"/>
            </a:pPr>
            <a:r>
              <a:rPr lang="nl-NL" b="1" dirty="0">
                <a:solidFill>
                  <a:schemeClr val="accent1"/>
                </a:solidFill>
              </a:rPr>
              <a:t>Stand van zaken voorzieningen</a:t>
            </a:r>
          </a:p>
          <a:p>
            <a:pPr marL="342900" indent="-342900">
              <a:buAutoNum type="arabicPeriod"/>
            </a:pPr>
            <a:r>
              <a:rPr lang="nl-NL" b="1" dirty="0">
                <a:solidFill>
                  <a:schemeClr val="accent1"/>
                </a:solidFill>
              </a:rPr>
              <a:t>Organisatie Ontwikkeling</a:t>
            </a:r>
          </a:p>
          <a:p>
            <a:pPr marL="342900" indent="-342900">
              <a:buAutoNum type="arabicPeriod"/>
            </a:pPr>
            <a:r>
              <a:rPr lang="nl-NL" b="1" dirty="0">
                <a:solidFill>
                  <a:schemeClr val="accent1"/>
                </a:solidFill>
              </a:rPr>
              <a:t>Rondvraag</a:t>
            </a:r>
          </a:p>
          <a:p>
            <a:pPr marL="342900" indent="-342900">
              <a:buAutoNum type="arabicPeriod"/>
            </a:pPr>
            <a:r>
              <a:rPr lang="nl-NL" b="1" dirty="0">
                <a:solidFill>
                  <a:schemeClr val="accent1"/>
                </a:solidFill>
              </a:rPr>
              <a:t>Einde</a:t>
            </a:r>
          </a:p>
          <a:p>
            <a:pPr marL="342900" indent="-342900">
              <a:buAutoNum type="arabicPeriod"/>
            </a:pPr>
            <a:endParaRPr lang="nl-NL" b="1" dirty="0">
              <a:solidFill>
                <a:schemeClr val="accent1"/>
              </a:solidFill>
            </a:endParaRPr>
          </a:p>
          <a:p>
            <a:pPr marL="342900" indent="-342900">
              <a:buAutoNum type="arabicPeriod"/>
            </a:pPr>
            <a:endParaRPr lang="nl-NL" b="1" dirty="0">
              <a:solidFill>
                <a:schemeClr val="accent1"/>
              </a:solidFill>
            </a:endParaRPr>
          </a:p>
          <a:p>
            <a:pPr marL="342900" indent="-342900">
              <a:buAutoNum type="arabicPeriod"/>
            </a:pPr>
            <a:endParaRPr lang="nl-NL" b="1" dirty="0">
              <a:solidFill>
                <a:schemeClr val="accent1"/>
              </a:solidFill>
            </a:endParaRPr>
          </a:p>
          <a:p>
            <a:pPr marL="342900" indent="-342900">
              <a:buAutoNum type="arabicPeriod"/>
            </a:pPr>
            <a:endParaRPr lang="nl-NL" b="1" dirty="0">
              <a:solidFill>
                <a:schemeClr val="accent1"/>
              </a:solidFill>
            </a:endParaRPr>
          </a:p>
        </p:txBody>
      </p:sp>
      <p:pic>
        <p:nvPicPr>
          <p:cNvPr id="7" name="Tijdelijke aanduiding voor afbeelding 2">
            <a:extLst>
              <a:ext uri="{FF2B5EF4-FFF2-40B4-BE49-F238E27FC236}">
                <a16:creationId xmlns:a16="http://schemas.microsoft.com/office/drawing/2014/main" id="{E35C3680-CBA4-1945-AD6B-798DE91D3425}"/>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278175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12893" y="0"/>
            <a:ext cx="5679107" cy="6858000"/>
          </a:xfrm>
        </p:spPr>
      </p:pic>
      <p:sp>
        <p:nvSpPr>
          <p:cNvPr id="5" name="Titel 4"/>
          <p:cNvSpPr>
            <a:spLocks noGrp="1"/>
          </p:cNvSpPr>
          <p:nvPr>
            <p:ph type="title"/>
          </p:nvPr>
        </p:nvSpPr>
        <p:spPr>
          <a:xfrm>
            <a:off x="531340" y="228027"/>
            <a:ext cx="6203289" cy="496565"/>
          </a:xfrm>
        </p:spPr>
        <p:txBody>
          <a:bodyPr/>
          <a:lstStyle/>
          <a:p>
            <a:r>
              <a:rPr lang="nl-NL" dirty="0"/>
              <a:t>  3.Mededelingen </a:t>
            </a:r>
          </a:p>
        </p:txBody>
      </p:sp>
      <p:sp>
        <p:nvSpPr>
          <p:cNvPr id="148" name="Tijdelijke aanduiding voor dianummer 147"/>
          <p:cNvSpPr>
            <a:spLocks noGrp="1"/>
          </p:cNvSpPr>
          <p:nvPr>
            <p:ph type="sldNum" sz="quarter" idx="12"/>
          </p:nvPr>
        </p:nvSpPr>
        <p:spPr/>
        <p:txBody>
          <a:bodyPr/>
          <a:lstStyle/>
          <a:p>
            <a:fld id="{2D5FBA41-AFD5-4B00-AC98-55F0A9A32C4E}" type="slidenum">
              <a:rPr lang="nl-NL" smtClean="0"/>
              <a:pPr/>
              <a:t>4</a:t>
            </a:fld>
            <a:endParaRPr lang="nl-NL" dirty="0"/>
          </a:p>
        </p:txBody>
      </p:sp>
      <p:sp>
        <p:nvSpPr>
          <p:cNvPr id="10" name="Tijdelijke aanduiding voor tekst 9"/>
          <p:cNvSpPr>
            <a:spLocks noGrp="1"/>
          </p:cNvSpPr>
          <p:nvPr>
            <p:ph type="body" sz="quarter" idx="14"/>
          </p:nvPr>
        </p:nvSpPr>
        <p:spPr>
          <a:xfrm>
            <a:off x="580766" y="1214650"/>
            <a:ext cx="6201969" cy="4640049"/>
          </a:xfrm>
        </p:spPr>
        <p:txBody>
          <a:bodyPr/>
          <a:lstStyle/>
          <a:p>
            <a:pPr marL="342900" lvl="4" indent="-342900">
              <a:lnSpc>
                <a:spcPct val="100000"/>
              </a:lnSpc>
              <a:buFont typeface="+mj-lt"/>
              <a:buAutoNum type="arabicPeriod"/>
            </a:pPr>
            <a:endParaRPr lang="nl-NL" b="1" i="0" dirty="0">
              <a:solidFill>
                <a:srgbClr val="0070C0"/>
              </a:solidFill>
            </a:endParaRPr>
          </a:p>
          <a:p>
            <a:pPr indent="449580"/>
            <a:r>
              <a:rPr lang="nl-NL" sz="1800" b="1" dirty="0">
                <a:solidFill>
                  <a:schemeClr val="accent1"/>
                </a:solidFill>
                <a:effectLst/>
                <a:latin typeface="Calibri" panose="020F0502020204030204" pitchFamily="34" charset="0"/>
                <a:ea typeface="DengXian"/>
                <a:cs typeface="Arial" panose="020B0604020202020204" pitchFamily="34" charset="0"/>
              </a:rPr>
              <a:t>-   	ALV 21 mei 2024 om 19.30 uur Hotel </a:t>
            </a:r>
            <a:r>
              <a:rPr lang="nl-NL" sz="1800" b="1" dirty="0" err="1">
                <a:solidFill>
                  <a:schemeClr val="accent1"/>
                </a:solidFill>
                <a:effectLst/>
                <a:latin typeface="Calibri" panose="020F0502020204030204" pitchFamily="34" charset="0"/>
                <a:ea typeface="DengXian"/>
                <a:cs typeface="Arial" panose="020B0604020202020204" pitchFamily="34" charset="0"/>
              </a:rPr>
              <a:t>Heidehof</a:t>
            </a:r>
            <a:r>
              <a:rPr lang="nl-NL" sz="1800" b="1" dirty="0">
                <a:solidFill>
                  <a:schemeClr val="accent1"/>
                </a:solidFill>
                <a:effectLst/>
                <a:latin typeface="Calibri" panose="020F0502020204030204" pitchFamily="34" charset="0"/>
                <a:ea typeface="DengXian"/>
                <a:cs typeface="Arial" panose="020B0604020202020204" pitchFamily="34" charset="0"/>
              </a:rPr>
              <a:t> te 	Heerenveen</a:t>
            </a:r>
          </a:p>
          <a:p>
            <a:pPr marL="897255" indent="-447675">
              <a:buFontTx/>
              <a:buChar char="-"/>
            </a:pPr>
            <a:r>
              <a:rPr lang="nl-NL" sz="1800" b="1" dirty="0">
                <a:solidFill>
                  <a:schemeClr val="accent1"/>
                </a:solidFill>
                <a:effectLst/>
                <a:latin typeface="Calibri" panose="020F0502020204030204" pitchFamily="34" charset="0"/>
                <a:ea typeface="DengXian"/>
                <a:cs typeface="Arial" panose="020B0604020202020204" pitchFamily="34" charset="0"/>
              </a:rPr>
              <a:t>Afspraak tijdens ALV mei 2023 vaststelling prijs Jeugdvispas voor alle </a:t>
            </a:r>
            <a:r>
              <a:rPr lang="nl-NL" sz="1800" b="1" dirty="0" err="1">
                <a:solidFill>
                  <a:schemeClr val="accent1"/>
                </a:solidFill>
                <a:effectLst/>
                <a:latin typeface="Calibri" panose="020F0502020204030204" pitchFamily="34" charset="0"/>
                <a:ea typeface="DengXian"/>
                <a:cs typeface="Arial" panose="020B0604020202020204" pitchFamily="34" charset="0"/>
              </a:rPr>
              <a:t>HSV’en</a:t>
            </a:r>
            <a:r>
              <a:rPr lang="nl-NL" sz="1800" b="1" dirty="0">
                <a:solidFill>
                  <a:schemeClr val="accent1"/>
                </a:solidFill>
                <a:effectLst/>
                <a:latin typeface="Calibri" panose="020F0502020204030204" pitchFamily="34" charset="0"/>
                <a:ea typeface="DengXian"/>
                <a:cs typeface="Arial" panose="020B0604020202020204" pitchFamily="34" charset="0"/>
              </a:rPr>
              <a:t> € 10,-</a:t>
            </a:r>
          </a:p>
          <a:p>
            <a:pPr marL="897255" indent="-447675">
              <a:buFontTx/>
              <a:buChar char="-"/>
            </a:pPr>
            <a:r>
              <a:rPr lang="nl-NL" sz="1800" b="1" dirty="0">
                <a:solidFill>
                  <a:schemeClr val="accent1"/>
                </a:solidFill>
                <a:effectLst/>
                <a:latin typeface="Calibri" panose="020F0502020204030204" pitchFamily="34" charset="0"/>
                <a:ea typeface="DengXian"/>
                <a:cs typeface="Arial" panose="020B0604020202020204" pitchFamily="34" charset="0"/>
              </a:rPr>
              <a:t>Donatie HSV It Stikelbearske Wijnjewoude</a:t>
            </a:r>
          </a:p>
          <a:p>
            <a:pPr marL="897255" indent="-447675">
              <a:buFontTx/>
              <a:buChar char="-"/>
            </a:pPr>
            <a:r>
              <a:rPr lang="nl-NL" sz="1800" b="1" dirty="0">
                <a:solidFill>
                  <a:schemeClr val="accent1"/>
                </a:solidFill>
                <a:effectLst/>
                <a:latin typeface="Calibri" panose="020F0502020204030204" pitchFamily="34" charset="0"/>
                <a:ea typeface="DengXian"/>
                <a:cs typeface="Arial" panose="020B0604020202020204" pitchFamily="34" charset="0"/>
              </a:rPr>
              <a:t>Verzoek aan verenigingen rekening te houden met plannen wedstrijden i.v.m. federatieve wedstrijden</a:t>
            </a:r>
          </a:p>
          <a:p>
            <a:pPr marL="342900" lvl="4" indent="-342900">
              <a:lnSpc>
                <a:spcPct val="100000"/>
              </a:lnSpc>
              <a:buFont typeface="+mj-lt"/>
              <a:buAutoNum type="arabicPeriod"/>
            </a:pPr>
            <a:endParaRPr lang="nl-NL" b="1" i="0" dirty="0">
              <a:solidFill>
                <a:srgbClr val="0070C0"/>
              </a:solidFill>
            </a:endParaRPr>
          </a:p>
          <a:p>
            <a:pPr marL="342900" lvl="4" indent="-342900">
              <a:lnSpc>
                <a:spcPct val="100000"/>
              </a:lnSpc>
              <a:buFont typeface="+mj-lt"/>
              <a:buAutoNum type="arabicPeriod"/>
            </a:pPr>
            <a:endParaRPr lang="nl-NL" b="1" i="0" dirty="0">
              <a:solidFill>
                <a:srgbClr val="0070C0"/>
              </a:solidFill>
            </a:endParaRPr>
          </a:p>
          <a:p>
            <a:pPr marL="342900" lvl="4" indent="-342900">
              <a:lnSpc>
                <a:spcPct val="100000"/>
              </a:lnSpc>
              <a:buFont typeface="+mj-lt"/>
              <a:buAutoNum type="arabicPeriod"/>
            </a:pPr>
            <a:endParaRPr lang="nl-NL" b="1" i="0" dirty="0">
              <a:solidFill>
                <a:srgbClr val="0070C0"/>
              </a:solidFill>
            </a:endParaRPr>
          </a:p>
          <a:p>
            <a:pPr>
              <a:lnSpc>
                <a:spcPct val="100000"/>
              </a:lnSpc>
            </a:pPr>
            <a:br>
              <a:rPr lang="nl-NL" dirty="0"/>
            </a:br>
            <a:r>
              <a:rPr lang="nl-NL" dirty="0"/>
              <a:t> </a:t>
            </a:r>
          </a:p>
        </p:txBody>
      </p:sp>
    </p:spTree>
    <p:extLst>
      <p:ext uri="{BB962C8B-B14F-4D97-AF65-F5344CB8AC3E}">
        <p14:creationId xmlns:p14="http://schemas.microsoft.com/office/powerpoint/2010/main" val="40882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31340" y="531341"/>
            <a:ext cx="7133484" cy="564232"/>
          </a:xfrm>
        </p:spPr>
        <p:txBody>
          <a:bodyPr/>
          <a:lstStyle/>
          <a:p>
            <a:r>
              <a:rPr lang="nl-NL" dirty="0"/>
              <a:t>4. </a:t>
            </a:r>
            <a:r>
              <a:rPr lang="nl-NL" sz="2400" b="1" dirty="0">
                <a:solidFill>
                  <a:schemeClr val="accent1"/>
                </a:solidFill>
              </a:rPr>
              <a:t>Hengelsportvereniging en de toekomst.</a:t>
            </a:r>
            <a:br>
              <a:rPr lang="nl-NL" b="1" dirty="0">
                <a:solidFill>
                  <a:schemeClr val="accent1"/>
                </a:solidFill>
              </a:rPr>
            </a:br>
            <a:endParaRPr lang="nl-NL" dirty="0"/>
          </a:p>
        </p:txBody>
      </p:sp>
      <p:sp>
        <p:nvSpPr>
          <p:cNvPr id="148" name="Tijdelijke aanduiding voor dianummer 147"/>
          <p:cNvSpPr>
            <a:spLocks noGrp="1"/>
          </p:cNvSpPr>
          <p:nvPr>
            <p:ph type="sldNum" sz="quarter" idx="12"/>
          </p:nvPr>
        </p:nvSpPr>
        <p:spPr/>
        <p:txBody>
          <a:bodyPr/>
          <a:lstStyle/>
          <a:p>
            <a:fld id="{2D5FBA41-AFD5-4B00-AC98-55F0A9A32C4E}" type="slidenum">
              <a:rPr lang="nl-NL" smtClean="0"/>
              <a:pPr/>
              <a:t>5</a:t>
            </a:fld>
            <a:endParaRPr lang="nl-NL" dirty="0"/>
          </a:p>
        </p:txBody>
      </p:sp>
      <p:sp>
        <p:nvSpPr>
          <p:cNvPr id="6" name="Tijdelijke aanduiding voor tekst 5"/>
          <p:cNvSpPr>
            <a:spLocks noGrp="1"/>
          </p:cNvSpPr>
          <p:nvPr>
            <p:ph type="body" sz="quarter" idx="13"/>
          </p:nvPr>
        </p:nvSpPr>
        <p:spPr>
          <a:xfrm>
            <a:off x="525164" y="1095573"/>
            <a:ext cx="6203289" cy="284560"/>
          </a:xfrm>
        </p:spPr>
        <p:txBody>
          <a:bodyPr/>
          <a:lstStyle/>
          <a:p>
            <a:endParaRPr lang="nl-NL" dirty="0"/>
          </a:p>
        </p:txBody>
      </p:sp>
      <p:sp>
        <p:nvSpPr>
          <p:cNvPr id="7" name="Tijdelijke aanduiding voor tekst 6"/>
          <p:cNvSpPr>
            <a:spLocks noGrp="1"/>
          </p:cNvSpPr>
          <p:nvPr>
            <p:ph type="body" sz="quarter" idx="14"/>
          </p:nvPr>
        </p:nvSpPr>
        <p:spPr>
          <a:xfrm>
            <a:off x="429335" y="1823308"/>
            <a:ext cx="5987729" cy="3211384"/>
          </a:xfrm>
        </p:spPr>
        <p:txBody>
          <a:bodyPr/>
          <a:lstStyle/>
          <a:p>
            <a:pPr>
              <a:spcAft>
                <a:spcPts val="800"/>
              </a:spcAft>
            </a:pPr>
            <a:r>
              <a:rPr lang="nl-NL"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a:solidFill>
                  <a:schemeClr val="accent1"/>
                </a:solidFill>
                <a:effectLst/>
                <a:latin typeface="Calibri" panose="020F0502020204030204" pitchFamily="34" charset="0"/>
                <a:ea typeface="DengXian"/>
                <a:cs typeface="Arial" panose="020B0604020202020204" pitchFamily="34" charset="0"/>
              </a:rPr>
              <a:t>Presentatie Albert Abbink en Frans Temme </a:t>
            </a:r>
          </a:p>
          <a:p>
            <a:pPr>
              <a:spcAft>
                <a:spcPts val="800"/>
              </a:spcAft>
            </a:pPr>
            <a:endParaRPr lang="nl-NL"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5">
              <a:lnSpc>
                <a:spcPct val="100000"/>
              </a:lnSpc>
            </a:pPr>
            <a:endParaRPr lang="nl-NL" sz="2000" dirty="0"/>
          </a:p>
        </p:txBody>
      </p:sp>
      <p:pic>
        <p:nvPicPr>
          <p:cNvPr id="8" name="Tijdelijke aanduiding voor afbeelding 2">
            <a:extLst>
              <a:ext uri="{FF2B5EF4-FFF2-40B4-BE49-F238E27FC236}">
                <a16:creationId xmlns:a16="http://schemas.microsoft.com/office/drawing/2014/main" id="{0CEF40BA-4429-6C4A-4B72-4318CA34A16D}"/>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18794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F8A9-B608-33B5-2CD5-35E8A53D26DA}"/>
              </a:ext>
            </a:extLst>
          </p:cNvPr>
          <p:cNvSpPr>
            <a:spLocks noGrp="1"/>
          </p:cNvSpPr>
          <p:nvPr>
            <p:ph type="ctrTitle"/>
          </p:nvPr>
        </p:nvSpPr>
        <p:spPr/>
        <p:txBody>
          <a:bodyPr/>
          <a:lstStyle/>
          <a:p>
            <a:r>
              <a:rPr kumimoji="0" lang="nl-NL" sz="6000" i="0" u="none" strike="noStrike" kern="1200" cap="none" spc="0" normalizeH="0" baseline="0" noProof="0" dirty="0">
                <a:ln>
                  <a:noFill/>
                </a:ln>
                <a:effectLst/>
                <a:uLnTx/>
                <a:uFillTx/>
                <a:latin typeface="Calibri Light" panose="020F0302020204030204"/>
                <a:ea typeface="+mj-ea"/>
                <a:cs typeface="+mj-cs"/>
              </a:rPr>
              <a:t>Hengelsportvereniging en de toekomst</a:t>
            </a:r>
            <a:endParaRPr lang="nl-NL" dirty="0"/>
          </a:p>
        </p:txBody>
      </p:sp>
      <p:sp>
        <p:nvSpPr>
          <p:cNvPr id="3" name="Ondertitel 2">
            <a:extLst>
              <a:ext uri="{FF2B5EF4-FFF2-40B4-BE49-F238E27FC236}">
                <a16:creationId xmlns:a16="http://schemas.microsoft.com/office/drawing/2014/main" id="{73FD57C0-FC24-A824-9075-AD60F6CAB2BC}"/>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8347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A8B0720-5302-DA0D-74F9-EF2983F2123A}"/>
              </a:ext>
            </a:extLst>
          </p:cNvPr>
          <p:cNvPicPr>
            <a:picLocks noChangeAspect="1"/>
          </p:cNvPicPr>
          <p:nvPr/>
        </p:nvPicPr>
        <p:blipFill>
          <a:blip r:embed="rId2"/>
          <a:stretch>
            <a:fillRect/>
          </a:stretch>
        </p:blipFill>
        <p:spPr>
          <a:xfrm>
            <a:off x="2428372" y="234374"/>
            <a:ext cx="7335256" cy="6623626"/>
          </a:xfrm>
          <a:prstGeom prst="rect">
            <a:avLst/>
          </a:prstGeom>
        </p:spPr>
      </p:pic>
    </p:spTree>
    <p:extLst>
      <p:ext uri="{BB962C8B-B14F-4D97-AF65-F5344CB8AC3E}">
        <p14:creationId xmlns:p14="http://schemas.microsoft.com/office/powerpoint/2010/main" val="357791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E5AC35E-C45D-ECA4-5128-599C9C0F1AF4}"/>
              </a:ext>
            </a:extLst>
          </p:cNvPr>
          <p:cNvSpPr txBox="1"/>
          <p:nvPr/>
        </p:nvSpPr>
        <p:spPr>
          <a:xfrm>
            <a:off x="4073926" y="645510"/>
            <a:ext cx="6002867" cy="369332"/>
          </a:xfrm>
          <a:prstGeom prst="rect">
            <a:avLst/>
          </a:prstGeom>
          <a:noFill/>
        </p:spPr>
        <p:txBody>
          <a:bodyPr wrap="square" rtlCol="0">
            <a:spAutoFit/>
          </a:bodyPr>
          <a:lstStyle/>
          <a:p>
            <a:r>
              <a:rPr lang="nl-NL" b="1" dirty="0">
                <a:solidFill>
                  <a:schemeClr val="accent1"/>
                </a:solidFill>
              </a:rPr>
              <a:t>Jeugd evenement </a:t>
            </a:r>
            <a:r>
              <a:rPr lang="nl-NL" b="1" dirty="0" err="1">
                <a:solidFill>
                  <a:schemeClr val="accent1"/>
                </a:solidFill>
              </a:rPr>
              <a:t>Workumer</a:t>
            </a:r>
            <a:r>
              <a:rPr lang="nl-NL" b="1" dirty="0">
                <a:solidFill>
                  <a:schemeClr val="accent1"/>
                </a:solidFill>
              </a:rPr>
              <a:t> Sportvis Club</a:t>
            </a:r>
          </a:p>
        </p:txBody>
      </p:sp>
      <p:pic>
        <p:nvPicPr>
          <p:cNvPr id="1028" name="Picture 4">
            <a:extLst>
              <a:ext uri="{FF2B5EF4-FFF2-40B4-BE49-F238E27FC236}">
                <a16:creationId xmlns:a16="http://schemas.microsoft.com/office/drawing/2014/main" id="{D894DD44-B7D9-10EC-4293-39AE3A45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126066"/>
            <a:ext cx="8652933" cy="558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0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134BBD5-1055-3E2F-EFF1-2B8BF314BDBC}"/>
              </a:ext>
            </a:extLst>
          </p:cNvPr>
          <p:cNvSpPr txBox="1"/>
          <p:nvPr/>
        </p:nvSpPr>
        <p:spPr>
          <a:xfrm>
            <a:off x="1036127" y="1422134"/>
            <a:ext cx="9981397" cy="325948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0" i="0" u="none" strike="noStrike" kern="1800" cap="none" spc="0" normalizeH="0" baseline="0" noProof="0" dirty="0">
                <a:ln>
                  <a:noFill/>
                </a:ln>
                <a:solidFill>
                  <a:schemeClr val="accent1"/>
                </a:solidFill>
                <a:effectLst/>
                <a:uLnTx/>
                <a:uFillTx/>
                <a:latin typeface="Playfair Display" panose="00000500000000000000" pitchFamily="2" charset="0"/>
                <a:ea typeface="Times New Roman" panose="02020603050405020304" pitchFamily="18" charset="0"/>
                <a:cs typeface="Arial" panose="020B0604020202020204" pitchFamily="34" charset="0"/>
              </a:rPr>
              <a:t>Apeldoorn zoekt vrijwillige bestuurders</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Pts val="1000"/>
              <a:tabLst>
                <a:tab pos="457200" algn="l"/>
              </a:tabLst>
              <a:defRPr/>
            </a:pPr>
            <a:endParaRPr lang="nl-NL" kern="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nl-NL" sz="1800" b="0" i="0" u="none" strike="noStrike" kern="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Times New Roman" panose="02020603050405020304" pitchFamily="18" charset="0"/>
              </a:rPr>
              <a:t>#sport</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nl-NL" sz="1800" b="0" i="0" u="none" strike="noStrike" kern="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Times New Roman" panose="02020603050405020304" pitchFamily="18" charset="0"/>
              </a:rPr>
              <a:t>#cultuur</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nl-NL" sz="1800" b="0" i="0" u="none" strike="noStrike" kern="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Times New Roman" panose="02020603050405020304" pitchFamily="18" charset="0"/>
              </a:rPr>
              <a:t>18 januari 2023</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0" cap="none" spc="0" normalizeH="0" baseline="0" noProof="0" dirty="0">
                <a:ln>
                  <a:noFill/>
                </a:ln>
                <a:solidFill>
                  <a:schemeClr val="accent1"/>
                </a:solidFill>
                <a:effectLst/>
                <a:uLnTx/>
                <a:uFillTx/>
                <a:latin typeface="Playfair Display" panose="00000500000000000000" pitchFamily="2" charset="0"/>
                <a:ea typeface="Times New Roman" panose="02020603050405020304" pitchFamily="18" charset="0"/>
                <a:cs typeface="Arial" panose="020B0604020202020204" pitchFamily="34" charset="0"/>
              </a:rPr>
              <a:t>In Nederland is een schreeuwend tekort aan bestuurders voor verenigingen of clubs. Ook in Apeldoorn. Daarom doet wethouder Anja Prins een oproep aan alle mensen met hart voor hun vereniging of goed doel.</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304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4dce050f0df7df4367594c92ee5153e11899a92"/>
</p:tagLst>
</file>

<file path=ppt/theme/theme1.xml><?xml version="1.0" encoding="utf-8"?>
<a:theme xmlns:a="http://schemas.openxmlformats.org/drawingml/2006/main" name="Sportvisserij Nederland">
  <a:themeElements>
    <a:clrScheme name="Aangepast 108">
      <a:dk1>
        <a:sysClr val="windowText" lastClr="000000"/>
      </a:dk1>
      <a:lt1>
        <a:sysClr val="window" lastClr="FFFFFF"/>
      </a:lt1>
      <a:dk2>
        <a:srgbClr val="0084CA"/>
      </a:dk2>
      <a:lt2>
        <a:srgbClr val="999999"/>
      </a:lt2>
      <a:accent1>
        <a:srgbClr val="0084CA"/>
      </a:accent1>
      <a:accent2>
        <a:srgbClr val="E10030"/>
      </a:accent2>
      <a:accent3>
        <a:srgbClr val="8BB0DD"/>
      </a:accent3>
      <a:accent4>
        <a:srgbClr val="B6CBE9"/>
      </a:accent4>
      <a:accent5>
        <a:srgbClr val="00457C"/>
      </a:accent5>
      <a:accent6>
        <a:srgbClr val="007DC3"/>
      </a:accent6>
      <a:hlink>
        <a:srgbClr val="0563C1"/>
      </a:hlink>
      <a:folHlink>
        <a:srgbClr val="E10030"/>
      </a:folHlink>
    </a:clrScheme>
    <a:fontScheme name="Aangepast 26">
      <a:majorFont>
        <a:latin typeface="Segoe UI"/>
        <a:ea typeface=""/>
        <a:cs typeface=""/>
      </a:majorFont>
      <a:minorFont>
        <a:latin typeface="Segoe U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954</Words>
  <Application>Microsoft Office PowerPoint</Application>
  <PresentationFormat>Breedbeeld</PresentationFormat>
  <Paragraphs>177</Paragraphs>
  <Slides>28</Slides>
  <Notes>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28</vt:i4>
      </vt:variant>
    </vt:vector>
  </HeadingPairs>
  <TitlesOfParts>
    <vt:vector size="38" baseType="lpstr">
      <vt:lpstr>Arial</vt:lpstr>
      <vt:lpstr>Calibri</vt:lpstr>
      <vt:lpstr>Calibri Light</vt:lpstr>
      <vt:lpstr>Playfair Display</vt:lpstr>
      <vt:lpstr>Segoe UI</vt:lpstr>
      <vt:lpstr>Segoe UI Light</vt:lpstr>
      <vt:lpstr>Symbol</vt:lpstr>
      <vt:lpstr>Verdana</vt:lpstr>
      <vt:lpstr>Wingdings</vt:lpstr>
      <vt:lpstr>Sportvisserij Nederland</vt:lpstr>
      <vt:lpstr>Regiobijeenkomst</vt:lpstr>
      <vt:lpstr>  1. Opening</vt:lpstr>
      <vt:lpstr>2. Agenda</vt:lpstr>
      <vt:lpstr>  3.Mededelingen </vt:lpstr>
      <vt:lpstr>4. Hengelsportvereniging en de toekomst. </vt:lpstr>
      <vt:lpstr>Hengelsportvereniging en de toekomst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Korte pauze</vt:lpstr>
      <vt:lpstr>5. Stand van zaken voorzieningen </vt:lpstr>
      <vt:lpstr>6. Organisatie Ontwikkeling </vt:lpstr>
      <vt:lpstr>6. Organisatie Ontwikkeling </vt:lpstr>
      <vt:lpstr>7. Rondvraag</vt:lpstr>
      <vt:lpstr>Bedankt voor uw komst</vt:lpstr>
    </vt:vector>
  </TitlesOfParts>
  <Company>PPT Solutions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Sportvisserij Nederland</dc:title>
  <dc:creator>Kelsey Luhrman</dc:creator>
  <cp:lastModifiedBy>(SV Fryslan) Albertje</cp:lastModifiedBy>
  <cp:revision>309</cp:revision>
  <cp:lastPrinted>2018-04-29T13:38:57Z</cp:lastPrinted>
  <dcterms:created xsi:type="dcterms:W3CDTF">2016-10-07T07:21:25Z</dcterms:created>
  <dcterms:modified xsi:type="dcterms:W3CDTF">2024-05-07T09:57:18Z</dcterms:modified>
</cp:coreProperties>
</file>