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72" r:id="rId5"/>
  </p:sldMasterIdLst>
  <p:notesMasterIdLst>
    <p:notesMasterId r:id="rId19"/>
  </p:notesMasterIdLst>
  <p:handoutMasterIdLst>
    <p:handoutMasterId r:id="rId20"/>
  </p:handoutMasterIdLst>
  <p:sldIdLst>
    <p:sldId id="438" r:id="rId6"/>
    <p:sldId id="285" r:id="rId7"/>
    <p:sldId id="433" r:id="rId8"/>
    <p:sldId id="457" r:id="rId9"/>
    <p:sldId id="260" r:id="rId10"/>
    <p:sldId id="447" r:id="rId11"/>
    <p:sldId id="458" r:id="rId12"/>
    <p:sldId id="459" r:id="rId13"/>
    <p:sldId id="456" r:id="rId14"/>
    <p:sldId id="453" r:id="rId15"/>
    <p:sldId id="460" r:id="rId16"/>
    <p:sldId id="448" r:id="rId17"/>
    <p:sldId id="292" r:id="rId18"/>
  </p:sldIdLst>
  <p:sldSz cx="12192000" cy="6858000"/>
  <p:notesSz cx="6797675" cy="9926638"/>
  <p:custDataLst>
    <p:tags r:id="rId21"/>
  </p:custDataLst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ardsectie" id="{849EBDE9-C893-4632-85C3-E3D19FA7C45F}">
          <p14:sldIdLst>
            <p14:sldId id="438"/>
            <p14:sldId id="285"/>
            <p14:sldId id="433"/>
            <p14:sldId id="457"/>
            <p14:sldId id="260"/>
            <p14:sldId id="447"/>
            <p14:sldId id="458"/>
            <p14:sldId id="459"/>
            <p14:sldId id="456"/>
            <p14:sldId id="453"/>
            <p14:sldId id="460"/>
            <p14:sldId id="448"/>
            <p14:sldId id="29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A90773D-D4EB-A169-476A-4C4B8B5959E5}" name="Obe Veldman" initials="OV" userId="12f4b64449194f43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2471"/>
    <p:restoredTop sz="94631"/>
  </p:normalViewPr>
  <p:slideViewPr>
    <p:cSldViewPr snapToGrid="0">
      <p:cViewPr varScale="1">
        <p:scale>
          <a:sx n="78" d="100"/>
          <a:sy n="78" d="100"/>
        </p:scale>
        <p:origin x="77" y="28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microsoft.com/office/2018/10/relationships/authors" Target="authors.xml"/><Relationship Id="rId3" Type="http://schemas.openxmlformats.org/officeDocument/2006/relationships/customXml" Target="../customXml/item3.xml"/><Relationship Id="rId21" Type="http://schemas.openxmlformats.org/officeDocument/2006/relationships/tags" Target="tags/tag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9B29B8-FEE1-4B62-97DE-55FB7DABA86D}" type="datetimeFigureOut">
              <a:rPr lang="nl-NL" smtClean="0"/>
              <a:t>16-10-2025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2BD91C-F5D7-4111-9202-F017DAFF7C9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8381950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1B1529-E417-43A8-A3A5-5ED9BC751BBC}" type="datetimeFigureOut">
              <a:rPr lang="nl-NL" smtClean="0"/>
              <a:t>16-10-2025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AE3877-A3D7-48CC-A131-AD9FC6DFA9C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080728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AE3877-A3D7-48CC-A131-AD9FC6DFA9C8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32806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AE3877-A3D7-48CC-A131-AD9FC6DFA9C8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493255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AE3877-A3D7-48CC-A131-AD9FC6DFA9C8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075314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AE3877-A3D7-48CC-A131-AD9FC6DFA9C8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803931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; </a:t>
            </a:r>
            <a:r>
              <a:rPr lang="nl-NL" sz="1200" dirty="0">
                <a:solidFill>
                  <a:srgbClr val="0070C0"/>
                </a:solidFill>
              </a:rPr>
              <a:t>aftredend en herkiesbaar 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AE3877-A3D7-48CC-A131-AD9FC6DFA9C8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436352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png"/><Relationship Id="rId4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jdelijke aanduiding voor afbeelding 12"/>
          <p:cNvSpPr>
            <a:spLocks noGrp="1"/>
          </p:cNvSpPr>
          <p:nvPr>
            <p:ph type="pic" sz="quarter" idx="15" hasCustomPrompt="1"/>
          </p:nvPr>
        </p:nvSpPr>
        <p:spPr>
          <a:xfrm>
            <a:off x="1" y="0"/>
            <a:ext cx="12191999" cy="68580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bIns="216000" anchor="ctr">
            <a:noAutofit/>
          </a:bodyPr>
          <a:lstStyle>
            <a:lvl1pPr algn="ctr">
              <a:lnSpc>
                <a:spcPct val="250000"/>
              </a:lnSpc>
              <a:defRPr baseline="0"/>
            </a:lvl1pPr>
          </a:lstStyle>
          <a:p>
            <a:r>
              <a:rPr lang="nl-NL"/>
              <a:t>Klik hier op het icoon</a:t>
            </a:r>
          </a:p>
          <a:p>
            <a:r>
              <a:rPr lang="nl-NL"/>
              <a:t>een afbeelding in te voegen</a:t>
            </a:r>
          </a:p>
        </p:txBody>
      </p:sp>
      <p:sp>
        <p:nvSpPr>
          <p:cNvPr id="60" name="Tijdelijke aanduiding voor tekst 7"/>
          <p:cNvSpPr>
            <a:spLocks noGrp="1"/>
          </p:cNvSpPr>
          <p:nvPr>
            <p:ph type="body" sz="quarter" idx="17" hasCustomPrompt="1"/>
          </p:nvPr>
        </p:nvSpPr>
        <p:spPr>
          <a:xfrm>
            <a:off x="-18267524" y="-3789652"/>
            <a:ext cx="30459600" cy="322920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>
            <a:noAutofit/>
          </a:bodyPr>
          <a:lstStyle>
            <a:lvl1pPr>
              <a:defRPr sz="900" b="0">
                <a:solidFill>
                  <a:schemeClr val="bg2"/>
                </a:solidFill>
              </a:defRPr>
            </a:lvl1pPr>
          </a:lstStyle>
          <a:p>
            <a:pPr lvl="0"/>
            <a:r>
              <a:rPr lang="nl-NL"/>
              <a:t>Niet verwijderen</a:t>
            </a:r>
          </a:p>
        </p:txBody>
      </p:sp>
      <p:sp>
        <p:nvSpPr>
          <p:cNvPr id="61" name="Tijdelijke aanduiding voor tekst 7"/>
          <p:cNvSpPr>
            <a:spLocks noGrp="1"/>
          </p:cNvSpPr>
          <p:nvPr>
            <p:ph type="body" sz="quarter" idx="18" hasCustomPrompt="1"/>
          </p:nvPr>
        </p:nvSpPr>
        <p:spPr>
          <a:xfrm>
            <a:off x="8638949" y="543695"/>
            <a:ext cx="3009600" cy="1843200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>
            <a:noAutofit/>
          </a:bodyPr>
          <a:lstStyle>
            <a:lvl1pPr>
              <a:defRPr sz="9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Niet verwijderen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31340" y="531341"/>
            <a:ext cx="7622060" cy="49656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nl-NL"/>
              <a:t>Titel </a:t>
            </a:r>
          </a:p>
        </p:txBody>
      </p:sp>
      <p:sp>
        <p:nvSpPr>
          <p:cNvPr id="62" name="Tijdelijke aanduiding voor tekst 7"/>
          <p:cNvSpPr>
            <a:spLocks noGrp="1"/>
          </p:cNvSpPr>
          <p:nvPr>
            <p:ph type="body" sz="quarter" idx="13" hasCustomPrompt="1"/>
          </p:nvPr>
        </p:nvSpPr>
        <p:spPr>
          <a:xfrm>
            <a:off x="531340" y="951113"/>
            <a:ext cx="11141674" cy="284560"/>
          </a:xfrm>
        </p:spPr>
        <p:txBody>
          <a:bodyPr>
            <a:noAutofit/>
          </a:bodyPr>
          <a:lstStyle>
            <a:lvl1pPr>
              <a:defRPr sz="1800" b="1">
                <a:solidFill>
                  <a:srgbClr val="FF0000"/>
                </a:solidFill>
              </a:defRPr>
            </a:lvl1pPr>
          </a:lstStyle>
          <a:p>
            <a:pPr lvl="0"/>
            <a:r>
              <a:rPr lang="nl-NL"/>
              <a:t>Naam | Datum</a:t>
            </a:r>
          </a:p>
        </p:txBody>
      </p:sp>
      <p:sp>
        <p:nvSpPr>
          <p:cNvPr id="78" name="Rechthoek 77"/>
          <p:cNvSpPr/>
          <p:nvPr userDrawn="1"/>
        </p:nvSpPr>
        <p:spPr>
          <a:xfrm>
            <a:off x="9003323" y="-446643"/>
            <a:ext cx="3188677" cy="3728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0" rtlCol="0" anchor="ctr"/>
          <a:lstStyle/>
          <a:p>
            <a:pPr algn="r"/>
            <a:r>
              <a:rPr lang="nl-NL" sz="2000" b="1">
                <a:solidFill>
                  <a:schemeClr val="accent1"/>
                </a:solidFill>
              </a:rPr>
              <a:t>TITEL SLIDE</a:t>
            </a:r>
          </a:p>
        </p:txBody>
      </p:sp>
      <p:grpSp>
        <p:nvGrpSpPr>
          <p:cNvPr id="118" name="Groep 117"/>
          <p:cNvGrpSpPr/>
          <p:nvPr userDrawn="1"/>
        </p:nvGrpSpPr>
        <p:grpSpPr>
          <a:xfrm>
            <a:off x="12446162" y="-5444"/>
            <a:ext cx="2704546" cy="6868888"/>
            <a:chOff x="12446162" y="-5444"/>
            <a:chExt cx="2704546" cy="6868888"/>
          </a:xfrm>
        </p:grpSpPr>
        <p:grpSp>
          <p:nvGrpSpPr>
            <p:cNvPr id="80" name="Instructie afbeelding B"/>
            <p:cNvGrpSpPr/>
            <p:nvPr userDrawn="1"/>
          </p:nvGrpSpPr>
          <p:grpSpPr>
            <a:xfrm>
              <a:off x="12446162" y="-5444"/>
              <a:ext cx="2704546" cy="6868888"/>
              <a:chOff x="12470972" y="-5444"/>
              <a:chExt cx="2704546" cy="6868888"/>
            </a:xfrm>
          </p:grpSpPr>
          <p:sp>
            <p:nvSpPr>
              <p:cNvPr id="97" name="Rechthoek 100"/>
              <p:cNvSpPr/>
              <p:nvPr/>
            </p:nvSpPr>
            <p:spPr>
              <a:xfrm>
                <a:off x="12483705" y="-5444"/>
                <a:ext cx="2677678" cy="288015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>
                  <a:lnSpc>
                    <a:spcPct val="80000"/>
                  </a:lnSpc>
                </a:pPr>
                <a:r>
                  <a:rPr lang="nl-NL" sz="1600" b="1" kern="0">
                    <a:solidFill>
                      <a:schemeClr val="tx2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AFBEELDING INVOEGEN</a:t>
                </a:r>
              </a:p>
            </p:txBody>
          </p:sp>
          <p:sp>
            <p:nvSpPr>
              <p:cNvPr id="98" name="Tekstvak 33"/>
              <p:cNvSpPr txBox="1"/>
              <p:nvPr/>
            </p:nvSpPr>
            <p:spPr>
              <a:xfrm>
                <a:off x="12483705" y="865335"/>
                <a:ext cx="2584447" cy="730692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>
                <a:noAutofit/>
              </a:bodyPr>
              <a:lstStyle>
                <a:defPPr>
                  <a:defRPr lang="nl-NL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 lvl="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nl-NL" sz="1200" kern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Indien nodig, verwijder de bestaande afbeelding. Klik op het pictogram om een afbeelding in te voegen</a:t>
                </a:r>
                <a:br>
                  <a:rPr lang="nl-NL" sz="1200" kern="0">
                    <a:latin typeface="Segoe UI Light" panose="020B0502040204020203" pitchFamily="34" charset="0"/>
                    <a:cs typeface="Segoe UI Light" panose="020B0502040204020203" pitchFamily="34" charset="0"/>
                  </a:rPr>
                </a:br>
                <a:r>
                  <a:rPr lang="nl-NL" sz="1200" kern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(zie onderstaand voorbeeld).</a:t>
                </a:r>
              </a:p>
            </p:txBody>
          </p:sp>
          <p:sp>
            <p:nvSpPr>
              <p:cNvPr id="99" name="Tekstvak 33"/>
              <p:cNvSpPr txBox="1"/>
              <p:nvPr/>
            </p:nvSpPr>
            <p:spPr>
              <a:xfrm>
                <a:off x="12479311" y="2969104"/>
                <a:ext cx="2592287" cy="444851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>
                <a:noAutofit/>
              </a:bodyPr>
              <a:lstStyle>
                <a:defPPr>
                  <a:defRPr lang="nl-NL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 lvl="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nl-NL" sz="1200" kern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Selecteer de afbeelding die u wilt invoegen en klik op </a:t>
                </a:r>
                <a:r>
                  <a:rPr lang="nl-NL" sz="1200" b="1" kern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‘Invoegen’</a:t>
                </a:r>
              </a:p>
            </p:txBody>
          </p:sp>
          <p:sp>
            <p:nvSpPr>
              <p:cNvPr id="100" name="Ovaal 118"/>
              <p:cNvSpPr/>
              <p:nvPr/>
            </p:nvSpPr>
            <p:spPr>
              <a:xfrm>
                <a:off x="12483705" y="436334"/>
                <a:ext cx="359927" cy="359927"/>
              </a:xfrm>
              <a:prstGeom prst="ellipse">
                <a:avLst/>
              </a:prstGeom>
              <a:solidFill>
                <a:schemeClr val="tx2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lIns="0" tIns="36000" rIns="0" bIns="43200" rtlCol="0" anchor="ctr"/>
              <a:lstStyle>
                <a:defPPr>
                  <a:defRPr lang="nl-NL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400" b="0" i="0" u="none" strike="noStrike" kern="0" cap="none" spc="0" normalizeH="0" baseline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1</a:t>
                </a:r>
              </a:p>
            </p:txBody>
          </p:sp>
          <p:sp>
            <p:nvSpPr>
              <p:cNvPr id="101" name="Ovaal 119"/>
              <p:cNvSpPr/>
              <p:nvPr/>
            </p:nvSpPr>
            <p:spPr>
              <a:xfrm>
                <a:off x="12488780" y="2543208"/>
                <a:ext cx="359927" cy="359927"/>
              </a:xfrm>
              <a:prstGeom prst="ellipse">
                <a:avLst/>
              </a:prstGeom>
              <a:solidFill>
                <a:schemeClr val="tx2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lIns="0" tIns="36000" rIns="0" bIns="43200" rtlCol="0" anchor="ctr"/>
              <a:lstStyle>
                <a:defPPr>
                  <a:defRPr lang="nl-NL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400" b="0" i="0" u="none" strike="noStrike" kern="0" cap="none" spc="0" normalizeH="0" baseline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2</a:t>
                </a:r>
              </a:p>
            </p:txBody>
          </p:sp>
          <p:cxnSp>
            <p:nvCxnSpPr>
              <p:cNvPr id="102" name="Rechte verbindingslijn 120"/>
              <p:cNvCxnSpPr/>
              <p:nvPr/>
            </p:nvCxnSpPr>
            <p:spPr>
              <a:xfrm>
                <a:off x="12487778" y="283020"/>
                <a:ext cx="2675935" cy="0"/>
              </a:xfrm>
              <a:prstGeom prst="line">
                <a:avLst/>
              </a:prstGeom>
              <a:noFill/>
              <a:ln w="9525" cap="flat" cmpd="sng" algn="ctr">
                <a:solidFill>
                  <a:schemeClr val="tx2"/>
                </a:solidFill>
                <a:prstDash val="solid"/>
              </a:ln>
              <a:effectLst/>
            </p:spPr>
          </p:cxnSp>
          <p:cxnSp>
            <p:nvCxnSpPr>
              <p:cNvPr id="103" name="Rechte verbindingslijn 121"/>
              <p:cNvCxnSpPr/>
              <p:nvPr/>
            </p:nvCxnSpPr>
            <p:spPr>
              <a:xfrm>
                <a:off x="12479311" y="2393251"/>
                <a:ext cx="2684402" cy="0"/>
              </a:xfrm>
              <a:prstGeom prst="line">
                <a:avLst/>
              </a:prstGeom>
              <a:noFill/>
              <a:ln w="9525" cap="flat" cmpd="sng" algn="ctr">
                <a:solidFill>
                  <a:schemeClr val="tx2"/>
                </a:solidFill>
                <a:prstDash val="solid"/>
              </a:ln>
              <a:effectLst/>
            </p:spPr>
          </p:cxnSp>
          <p:cxnSp>
            <p:nvCxnSpPr>
              <p:cNvPr id="104" name="Rechte verbindingslijn 122"/>
              <p:cNvCxnSpPr/>
              <p:nvPr/>
            </p:nvCxnSpPr>
            <p:spPr>
              <a:xfrm>
                <a:off x="12470972" y="3968888"/>
                <a:ext cx="2692741" cy="0"/>
              </a:xfrm>
              <a:prstGeom prst="line">
                <a:avLst/>
              </a:prstGeom>
              <a:noFill/>
              <a:ln w="9525" cap="flat" cmpd="sng" algn="ctr">
                <a:solidFill>
                  <a:schemeClr val="tx2"/>
                </a:solidFill>
                <a:prstDash val="solid"/>
              </a:ln>
              <a:effectLst/>
            </p:spPr>
          </p:cxnSp>
          <p:pic>
            <p:nvPicPr>
              <p:cNvPr id="105" name="Icoontje afbeelding"/>
              <p:cNvPicPr>
                <a:picLocks noChangeAspect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2488780" y="1708839"/>
                <a:ext cx="521075" cy="521075"/>
              </a:xfrm>
              <a:prstGeom prst="rect">
                <a:avLst/>
              </a:prstGeom>
            </p:spPr>
          </p:pic>
          <p:sp>
            <p:nvSpPr>
              <p:cNvPr id="106" name="Tekstvak 33"/>
              <p:cNvSpPr txBox="1"/>
              <p:nvPr/>
            </p:nvSpPr>
            <p:spPr>
              <a:xfrm>
                <a:off x="12479311" y="4549393"/>
                <a:ext cx="2588841" cy="1071870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>
                <a:noAutofit/>
              </a:bodyPr>
              <a:lstStyle>
                <a:defPPr>
                  <a:defRPr lang="nl-NL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 lvl="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nl-NL" sz="1200" kern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Klik met de rechter muis knop op de miniatuurweergave van de dia en kies </a:t>
                </a:r>
                <a:r>
                  <a:rPr lang="nl-NL" sz="1200" b="1" kern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‘Dia herstellen’. </a:t>
                </a:r>
              </a:p>
            </p:txBody>
          </p:sp>
          <p:sp>
            <p:nvSpPr>
              <p:cNvPr id="107" name="Ovaal 125"/>
              <p:cNvSpPr/>
              <p:nvPr/>
            </p:nvSpPr>
            <p:spPr>
              <a:xfrm>
                <a:off x="12488779" y="4119303"/>
                <a:ext cx="359927" cy="359927"/>
              </a:xfrm>
              <a:prstGeom prst="ellipse">
                <a:avLst/>
              </a:prstGeom>
              <a:solidFill>
                <a:schemeClr val="tx2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lIns="0" tIns="36000" rIns="0" bIns="43200" rtlCol="0" anchor="ctr"/>
              <a:lstStyle>
                <a:defPPr>
                  <a:defRPr lang="nl-NL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400" b="0" i="0" u="none" strike="noStrike" kern="0" cap="none" spc="0" normalizeH="0" baseline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3</a:t>
                </a:r>
              </a:p>
            </p:txBody>
          </p:sp>
          <p:cxnSp>
            <p:nvCxnSpPr>
              <p:cNvPr id="108" name="Rechte verbindingslijn 126"/>
              <p:cNvCxnSpPr/>
              <p:nvPr/>
            </p:nvCxnSpPr>
            <p:spPr>
              <a:xfrm>
                <a:off x="12470972" y="6863444"/>
                <a:ext cx="2704546" cy="0"/>
              </a:xfrm>
              <a:prstGeom prst="line">
                <a:avLst/>
              </a:prstGeom>
              <a:noFill/>
              <a:ln w="9525" cap="flat" cmpd="sng" algn="ctr">
                <a:solidFill>
                  <a:schemeClr val="tx2"/>
                </a:solidFill>
                <a:prstDash val="solid"/>
              </a:ln>
              <a:effectLst/>
            </p:spPr>
          </p:cxnSp>
          <p:grpSp>
            <p:nvGrpSpPr>
              <p:cNvPr id="109" name="Groep 127"/>
              <p:cNvGrpSpPr/>
              <p:nvPr/>
            </p:nvGrpSpPr>
            <p:grpSpPr>
              <a:xfrm>
                <a:off x="12483705" y="3495180"/>
                <a:ext cx="1114138" cy="297656"/>
                <a:chOff x="13560784" y="3471416"/>
                <a:chExt cx="1114138" cy="297656"/>
              </a:xfrm>
            </p:grpSpPr>
            <p:sp>
              <p:nvSpPr>
                <p:cNvPr id="110" name="Afgeronde rechthoek 128"/>
                <p:cNvSpPr/>
                <p:nvPr/>
              </p:nvSpPr>
              <p:spPr>
                <a:xfrm>
                  <a:off x="13560784" y="3471416"/>
                  <a:ext cx="1114138" cy="297656"/>
                </a:xfrm>
                <a:prstGeom prst="roundRect">
                  <a:avLst/>
                </a:prstGeom>
                <a:gradFill flip="none" rotWithShape="1">
                  <a:gsLst>
                    <a:gs pos="4000">
                      <a:srgbClr val="00B0F0"/>
                    </a:gs>
                    <a:gs pos="0">
                      <a:srgbClr val="0070C0"/>
                    </a:gs>
                    <a:gs pos="100000">
                      <a:srgbClr val="0070C0"/>
                    </a:gs>
                    <a:gs pos="12000">
                      <a:srgbClr val="D1EAFF"/>
                    </a:gs>
                    <a:gs pos="96000">
                      <a:srgbClr val="00B0F0"/>
                    </a:gs>
                    <a:gs pos="89000">
                      <a:srgbClr val="DDF4FF"/>
                    </a:gs>
                    <a:gs pos="43000">
                      <a:srgbClr val="D1EAFF"/>
                    </a:gs>
                    <a:gs pos="51000">
                      <a:srgbClr val="DDF4FF"/>
                    </a:gs>
                  </a:gsLst>
                  <a:lin ang="16200000" scaled="1"/>
                  <a:tileRect/>
                </a:gradFill>
                <a:ln w="6350"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Segoe UI Light" panose="020B0502040204020203" pitchFamily="34" charset="0"/>
                  </a:endParaRPr>
                </a:p>
              </p:txBody>
            </p:sp>
            <p:sp>
              <p:nvSpPr>
                <p:cNvPr id="111" name="Tekstvak 81"/>
                <p:cNvSpPr txBox="1"/>
                <p:nvPr/>
              </p:nvSpPr>
              <p:spPr>
                <a:xfrm>
                  <a:off x="13573594" y="3501896"/>
                  <a:ext cx="888311" cy="246221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spAutoFit/>
                </a:bodyPr>
                <a:lstStyle>
                  <a:defPPr>
                    <a:defRPr lang="nl-NL"/>
                  </a:defPPr>
                  <a:lvl1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900" i="0" u="none" strike="noStrike" kern="0" cap="none" spc="0" normalizeH="0" baseline="0">
                      <a:ln>
                        <a:noFill/>
                      </a:ln>
                      <a:effectLst>
                        <a:outerShdw blurRad="25400" algn="ctr" rotWithShape="0">
                          <a:prstClr val="white"/>
                        </a:outerShdw>
                      </a:effectLst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defRPr>
                  </a:lvl1pPr>
                  <a:lvl2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latin typeface="Arial" charset="0"/>
                      <a:cs typeface="Arial" charset="0"/>
                    </a:defRPr>
                  </a:lvl2pPr>
                  <a:lvl3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latin typeface="Arial" charset="0"/>
                      <a:cs typeface="Arial" charset="0"/>
                    </a:defRPr>
                  </a:lvl3pPr>
                  <a:lvl4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latin typeface="Arial" charset="0"/>
                      <a:cs typeface="Arial" charset="0"/>
                    </a:defRPr>
                  </a:lvl4pPr>
                  <a:lvl5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latin typeface="Arial" charset="0"/>
                      <a:cs typeface="Arial" charset="0"/>
                    </a:defRPr>
                  </a:lvl5pPr>
                  <a:lvl6pPr>
                    <a:defRPr>
                      <a:latin typeface="Arial" charset="0"/>
                      <a:cs typeface="Arial" charset="0"/>
                    </a:defRPr>
                  </a:lvl6pPr>
                  <a:lvl7pPr>
                    <a:defRPr>
                      <a:latin typeface="Arial" charset="0"/>
                      <a:cs typeface="Arial" charset="0"/>
                    </a:defRPr>
                  </a:lvl7pPr>
                  <a:lvl8pPr>
                    <a:defRPr>
                      <a:latin typeface="Arial" charset="0"/>
                      <a:cs typeface="Arial" charset="0"/>
                    </a:defRPr>
                  </a:lvl8pPr>
                  <a:lvl9pPr>
                    <a:defRPr>
                      <a:latin typeface="Arial" charset="0"/>
                      <a:cs typeface="Arial" charset="0"/>
                    </a:defRPr>
                  </a:lvl9pPr>
                </a:lstStyle>
                <a:p>
                  <a:r>
                    <a:rPr lang="nl-NL" sz="1000">
                      <a:latin typeface="Segoe UI Light" panose="020B0502040204020203" pitchFamily="34" charset="0"/>
                    </a:rPr>
                    <a:t>Invoegen</a:t>
                  </a:r>
                </a:p>
              </p:txBody>
            </p:sp>
            <p:cxnSp>
              <p:nvCxnSpPr>
                <p:cNvPr id="112" name="Rechte verbindingslijn 130"/>
                <p:cNvCxnSpPr/>
                <p:nvPr/>
              </p:nvCxnSpPr>
              <p:spPr>
                <a:xfrm>
                  <a:off x="14461905" y="3507058"/>
                  <a:ext cx="0" cy="224432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3" name="Gelijkbenige driehoek 131"/>
                <p:cNvSpPr/>
                <p:nvPr/>
              </p:nvSpPr>
              <p:spPr>
                <a:xfrm rot="10800000">
                  <a:off x="14518584" y="3600521"/>
                  <a:ext cx="105309" cy="57157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>
                    <a:latin typeface="Segoe UI Light" panose="020B0502040204020203" pitchFamily="34" charset="0"/>
                  </a:endParaRPr>
                </a:p>
              </p:txBody>
            </p:sp>
          </p:grpSp>
        </p:grpSp>
        <p:pic>
          <p:nvPicPr>
            <p:cNvPr id="114" name="Afbeelding 113"/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457035" y="5214304"/>
              <a:ext cx="2371725" cy="1343025"/>
            </a:xfrm>
            <a:prstGeom prst="rect">
              <a:avLst/>
            </a:prstGeom>
          </p:spPr>
        </p:pic>
        <p:grpSp>
          <p:nvGrpSpPr>
            <p:cNvPr id="82" name="Groep 74"/>
            <p:cNvGrpSpPr/>
            <p:nvPr userDrawn="1"/>
          </p:nvGrpSpPr>
          <p:grpSpPr>
            <a:xfrm>
              <a:off x="13386896" y="6137670"/>
              <a:ext cx="1750842" cy="564707"/>
              <a:chOff x="13098875" y="6031678"/>
              <a:chExt cx="1969277" cy="635161"/>
            </a:xfrm>
          </p:grpSpPr>
          <p:sp>
            <p:nvSpPr>
              <p:cNvPr id="83" name="Rechthoek 75"/>
              <p:cNvSpPr/>
              <p:nvPr/>
            </p:nvSpPr>
            <p:spPr>
              <a:xfrm>
                <a:off x="13103058" y="6031678"/>
                <a:ext cx="1957909" cy="53662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latin typeface="Segoe UI Light" panose="020B0502040204020203" pitchFamily="34" charset="0"/>
                </a:endParaRPr>
              </a:p>
            </p:txBody>
          </p:sp>
          <p:grpSp>
            <p:nvGrpSpPr>
              <p:cNvPr id="84" name="Groep 76"/>
              <p:cNvGrpSpPr/>
              <p:nvPr/>
            </p:nvGrpSpPr>
            <p:grpSpPr>
              <a:xfrm>
                <a:off x="13098875" y="6031679"/>
                <a:ext cx="1969277" cy="542924"/>
                <a:chOff x="13164976" y="6054428"/>
                <a:chExt cx="1969277" cy="542924"/>
              </a:xfrm>
            </p:grpSpPr>
            <p:sp>
              <p:nvSpPr>
                <p:cNvPr id="87" name="Rechthoek 79"/>
                <p:cNvSpPr/>
                <p:nvPr/>
              </p:nvSpPr>
              <p:spPr>
                <a:xfrm>
                  <a:off x="13164976" y="6054428"/>
                  <a:ext cx="1969277" cy="54292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Segoe UI Light" panose="020B0502040204020203" pitchFamily="34" charset="0"/>
                  </a:endParaRPr>
                </a:p>
              </p:txBody>
            </p:sp>
            <p:grpSp>
              <p:nvGrpSpPr>
                <p:cNvPr id="88" name="Groep 80"/>
                <p:cNvGrpSpPr/>
                <p:nvPr/>
              </p:nvGrpSpPr>
              <p:grpSpPr>
                <a:xfrm>
                  <a:off x="13214777" y="6112607"/>
                  <a:ext cx="145227" cy="129517"/>
                  <a:chOff x="12287399" y="5999447"/>
                  <a:chExt cx="194830" cy="173755"/>
                </a:xfrm>
              </p:grpSpPr>
              <p:sp>
                <p:nvSpPr>
                  <p:cNvPr id="91" name="Afgeronde rechthoek 83"/>
                  <p:cNvSpPr/>
                  <p:nvPr/>
                </p:nvSpPr>
                <p:spPr>
                  <a:xfrm>
                    <a:off x="12287399" y="5999447"/>
                    <a:ext cx="194830" cy="173755"/>
                  </a:xfrm>
                  <a:prstGeom prst="roundRect">
                    <a:avLst/>
                  </a:prstGeom>
                  <a:solidFill>
                    <a:schemeClr val="bg1">
                      <a:lumMod val="95000"/>
                    </a:schemeClr>
                  </a:solidFill>
                  <a:ln w="6350">
                    <a:solidFill>
                      <a:schemeClr val="bg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>
                      <a:latin typeface="Segoe UI Light" panose="020B0502040204020203" pitchFamily="34" charset="0"/>
                    </a:endParaRPr>
                  </a:p>
                </p:txBody>
              </p:sp>
              <p:sp>
                <p:nvSpPr>
                  <p:cNvPr id="92" name="Rechthoek 84"/>
                  <p:cNvSpPr/>
                  <p:nvPr/>
                </p:nvSpPr>
                <p:spPr>
                  <a:xfrm>
                    <a:off x="12309962" y="6064143"/>
                    <a:ext cx="67808" cy="88816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>
                      <a:latin typeface="Segoe UI Light" panose="020B0502040204020203" pitchFamily="34" charset="0"/>
                    </a:endParaRPr>
                  </a:p>
                </p:txBody>
              </p:sp>
              <p:sp>
                <p:nvSpPr>
                  <p:cNvPr id="93" name="Rechthoek 85"/>
                  <p:cNvSpPr/>
                  <p:nvPr/>
                </p:nvSpPr>
                <p:spPr>
                  <a:xfrm>
                    <a:off x="12311695" y="6025633"/>
                    <a:ext cx="144676" cy="19389"/>
                  </a:xfrm>
                  <a:prstGeom prst="rect">
                    <a:avLst/>
                  </a:prstGeom>
                  <a:solidFill>
                    <a:schemeClr val="bg1">
                      <a:lumMod val="5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>
                      <a:latin typeface="Segoe UI Light" panose="020B0502040204020203" pitchFamily="34" charset="0"/>
                    </a:endParaRPr>
                  </a:p>
                </p:txBody>
              </p:sp>
              <p:sp>
                <p:nvSpPr>
                  <p:cNvPr id="94" name="Rechthoek 87"/>
                  <p:cNvSpPr/>
                  <p:nvPr/>
                </p:nvSpPr>
                <p:spPr>
                  <a:xfrm>
                    <a:off x="12394634" y="6067091"/>
                    <a:ext cx="61356" cy="12040"/>
                  </a:xfrm>
                  <a:prstGeom prst="rect">
                    <a:avLst/>
                  </a:prstGeom>
                  <a:solidFill>
                    <a:schemeClr val="bg1">
                      <a:lumMod val="6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>
                      <a:latin typeface="Segoe UI Light" panose="020B0502040204020203" pitchFamily="34" charset="0"/>
                    </a:endParaRPr>
                  </a:p>
                </p:txBody>
              </p:sp>
              <p:sp>
                <p:nvSpPr>
                  <p:cNvPr id="95" name="Rechthoek 88"/>
                  <p:cNvSpPr/>
                  <p:nvPr/>
                </p:nvSpPr>
                <p:spPr>
                  <a:xfrm>
                    <a:off x="12398009" y="6099631"/>
                    <a:ext cx="41906" cy="13244"/>
                  </a:xfrm>
                  <a:prstGeom prst="rect">
                    <a:avLst/>
                  </a:prstGeom>
                  <a:solidFill>
                    <a:schemeClr val="bg1">
                      <a:lumMod val="6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>
                      <a:latin typeface="Segoe UI Light" panose="020B0502040204020203" pitchFamily="34" charset="0"/>
                    </a:endParaRPr>
                  </a:p>
                </p:txBody>
              </p:sp>
              <p:sp>
                <p:nvSpPr>
                  <p:cNvPr id="96" name="Rechthoek 91"/>
                  <p:cNvSpPr/>
                  <p:nvPr/>
                </p:nvSpPr>
                <p:spPr>
                  <a:xfrm>
                    <a:off x="12394634" y="6135009"/>
                    <a:ext cx="61356" cy="12040"/>
                  </a:xfrm>
                  <a:prstGeom prst="rect">
                    <a:avLst/>
                  </a:prstGeom>
                  <a:solidFill>
                    <a:schemeClr val="bg1">
                      <a:lumMod val="6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>
                      <a:latin typeface="Segoe UI Light" panose="020B0502040204020203" pitchFamily="34" charset="0"/>
                    </a:endParaRPr>
                  </a:p>
                </p:txBody>
              </p:sp>
            </p:grpSp>
            <p:sp>
              <p:nvSpPr>
                <p:cNvPr id="89" name="Rechthoek 81"/>
                <p:cNvSpPr/>
                <p:nvPr/>
              </p:nvSpPr>
              <p:spPr>
                <a:xfrm>
                  <a:off x="13424745" y="6062530"/>
                  <a:ext cx="734179" cy="29424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nl-NL" sz="1100">
                      <a:latin typeface="Segoe UI Light" panose="020B0502040204020203" pitchFamily="34" charset="0"/>
                    </a:rPr>
                    <a:t>Indeling</a:t>
                  </a:r>
                </a:p>
              </p:txBody>
            </p:sp>
            <p:sp>
              <p:nvSpPr>
                <p:cNvPr id="90" name="Gelijkbenige driehoek 82"/>
                <p:cNvSpPr/>
                <p:nvPr/>
              </p:nvSpPr>
              <p:spPr>
                <a:xfrm rot="5400000">
                  <a:off x="14952381" y="6150144"/>
                  <a:ext cx="105309" cy="57157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>
                    <a:latin typeface="Segoe UI Light" panose="020B0502040204020203" pitchFamily="34" charset="0"/>
                  </a:endParaRPr>
                </a:p>
              </p:txBody>
            </p:sp>
          </p:grpSp>
          <p:sp>
            <p:nvSpPr>
              <p:cNvPr id="85" name="Afgeronde rechthoek 77"/>
              <p:cNvSpPr/>
              <p:nvPr/>
            </p:nvSpPr>
            <p:spPr>
              <a:xfrm>
                <a:off x="13098875" y="6299992"/>
                <a:ext cx="1962093" cy="268314"/>
              </a:xfrm>
              <a:prstGeom prst="roundRect">
                <a:avLst/>
              </a:prstGeom>
              <a:gradFill>
                <a:gsLst>
                  <a:gs pos="0">
                    <a:srgbClr val="FFF2BD"/>
                  </a:gs>
                  <a:gs pos="34000">
                    <a:srgbClr val="FFE98B"/>
                  </a:gs>
                  <a:gs pos="78000">
                    <a:srgbClr val="FFF5C9"/>
                  </a:gs>
                  <a:gs pos="59000">
                    <a:srgbClr val="FFE98B"/>
                  </a:gs>
                </a:gsLst>
                <a:lin ang="5400000" scaled="0"/>
              </a:gradFill>
              <a:ln w="63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24000" rtlCol="0" anchor="ctr"/>
              <a:lstStyle/>
              <a:p>
                <a:r>
                  <a:rPr lang="nl-NL" sz="1200">
                    <a:solidFill>
                      <a:schemeClr val="tx1"/>
                    </a:solidFill>
                    <a:latin typeface="Segoe UI Light" panose="020B0502040204020203" pitchFamily="34" charset="0"/>
                  </a:rPr>
                  <a:t>Dia herstellen</a:t>
                </a:r>
              </a:p>
            </p:txBody>
          </p:sp>
          <p:pic>
            <p:nvPicPr>
              <p:cNvPr id="86" name="Picture 3"/>
              <p:cNvPicPr>
                <a:picLocks noChangeAspect="1" noChangeArrowheads="1"/>
              </p:cNvPicPr>
              <p:nvPr/>
            </p:nvPicPr>
            <p:blipFill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849717" y="6378357"/>
                <a:ext cx="178436" cy="28848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2757650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3.7037E-7 L 1.49597 0.53634 " pathEditMode="relative" rAng="0" ptsTypes="AA">
                                      <p:cBhvr>
                                        <p:cTn id="6" dur="2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792" y="26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0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25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6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>
        <p:tmplLst>
          <p:tmpl>
            <p:tnLst>
              <p:par>
                <p:cTn presetID="35" presetClass="path" presetSubtype="0" accel="50000" decel="50000" fill="hold" nodeType="withEffect">
                  <p:stCondLst>
                    <p:cond delay="0"/>
                  </p:stCondLst>
                  <p:childTnLst>
                    <p:animMotion origin="layout" path="M -1.45833E-6 -3.7037E-7 L 1.49597 0.53634 " pathEditMode="relative" rAng="0" ptsTypes="AA">
                      <p:cBhvr>
                        <p:cTn dur="2500" fill="hold"/>
                        <p:tgtEl>
                          <p:spTgt spid="60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74792" y="26829"/>
                    </p:animMotion>
                  </p:childTnLst>
                </p:cTn>
              </p:par>
            </p:tnLst>
          </p:tmpl>
        </p:tmplLst>
      </p:bldP>
      <p:bldP spid="61" grpId="0" uiExpand="1" build="p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61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6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/>
      <p:bldP spid="6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6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0%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media 10"/>
          <p:cNvSpPr>
            <a:spLocks noGrp="1"/>
          </p:cNvSpPr>
          <p:nvPr>
            <p:ph type="media" sz="quarter" idx="17" hasCustomPrompt="1"/>
          </p:nvPr>
        </p:nvSpPr>
        <p:spPr>
          <a:xfrm>
            <a:off x="0" y="0"/>
            <a:ext cx="12192000" cy="68580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bIns="324000" anchor="ctr">
            <a:noAutofit/>
          </a:bodyPr>
          <a:lstStyle>
            <a:lvl1pPr algn="ctr">
              <a:lnSpc>
                <a:spcPct val="300000"/>
              </a:lnSpc>
              <a:defRPr/>
            </a:lvl1pPr>
          </a:lstStyle>
          <a:p>
            <a:r>
              <a:rPr lang="nl-NL"/>
              <a:t>Klik hier op het icoon</a:t>
            </a:r>
            <a:br>
              <a:rPr lang="nl-NL"/>
            </a:br>
            <a:r>
              <a:rPr lang="nl-NL"/>
              <a:t>een video in te voegen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D5FBA41-AFD5-4B00-AC98-55F0A9A32C4E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5" name="Rechthoek 14"/>
          <p:cNvSpPr/>
          <p:nvPr userDrawn="1"/>
        </p:nvSpPr>
        <p:spPr>
          <a:xfrm>
            <a:off x="7692571" y="-446643"/>
            <a:ext cx="4499429" cy="3728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0" rtlCol="0" anchor="ctr"/>
          <a:lstStyle/>
          <a:p>
            <a:pPr algn="r"/>
            <a:r>
              <a:rPr lang="nl-NL" sz="2000" b="1">
                <a:solidFill>
                  <a:schemeClr val="accent1"/>
                </a:solidFill>
              </a:rPr>
              <a:t>100% VIDEO</a:t>
            </a:r>
          </a:p>
        </p:txBody>
      </p:sp>
      <p:grpSp>
        <p:nvGrpSpPr>
          <p:cNvPr id="16" name="Groep 15"/>
          <p:cNvGrpSpPr/>
          <p:nvPr userDrawn="1"/>
        </p:nvGrpSpPr>
        <p:grpSpPr>
          <a:xfrm>
            <a:off x="12437429" y="14897"/>
            <a:ext cx="2714126" cy="3676571"/>
            <a:chOff x="12437429" y="14897"/>
            <a:chExt cx="2714126" cy="3676571"/>
          </a:xfrm>
        </p:grpSpPr>
        <p:sp>
          <p:nvSpPr>
            <p:cNvPr id="17" name="Rechthoek 16"/>
            <p:cNvSpPr/>
            <p:nvPr/>
          </p:nvSpPr>
          <p:spPr>
            <a:xfrm>
              <a:off x="12441150" y="14897"/>
              <a:ext cx="2696270" cy="16177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>
                <a:lnSpc>
                  <a:spcPct val="80000"/>
                </a:lnSpc>
              </a:pPr>
              <a:r>
                <a:rPr lang="nl-NL" sz="1600" b="1" kern="0" cap="all" baseline="0" noProof="0">
                  <a:solidFill>
                    <a:schemeClr val="accent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VIDEO INVOEGEN</a:t>
              </a:r>
            </a:p>
          </p:txBody>
        </p:sp>
        <p:sp>
          <p:nvSpPr>
            <p:cNvPr id="18" name="Tekstvak 33"/>
            <p:cNvSpPr txBox="1"/>
            <p:nvPr/>
          </p:nvSpPr>
          <p:spPr>
            <a:xfrm>
              <a:off x="12441149" y="814239"/>
              <a:ext cx="2710405" cy="719877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lvl="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nl-NL" sz="1200" kern="0" noProof="0">
                  <a:latin typeface="Segoe UI Light" panose="020B0502040204020203" pitchFamily="34" charset="0"/>
                  <a:cs typeface="Segoe UI Light" panose="020B0502040204020203" pitchFamily="34" charset="0"/>
                </a:rPr>
                <a:t>Indien nodig, verwijder de bestaande video. Klik op het pictogram om een video in te voegen</a:t>
              </a:r>
              <a:br>
                <a:rPr lang="nl-NL" sz="1200" kern="0" noProof="0">
                  <a:latin typeface="Segoe UI Light" panose="020B0502040204020203" pitchFamily="34" charset="0"/>
                  <a:cs typeface="Segoe UI Light" panose="020B0502040204020203" pitchFamily="34" charset="0"/>
                </a:rPr>
              </a:br>
              <a:r>
                <a:rPr lang="nl-NL" sz="1100" i="1" kern="0" noProof="0">
                  <a:latin typeface="Segoe UI Light" panose="020B0502040204020203" pitchFamily="34" charset="0"/>
                  <a:cs typeface="Segoe UI Light" panose="020B0502040204020203" pitchFamily="34" charset="0"/>
                </a:rPr>
                <a:t>(zie onderstaand voorbeeld).</a:t>
              </a:r>
            </a:p>
          </p:txBody>
        </p:sp>
        <p:sp>
          <p:nvSpPr>
            <p:cNvPr id="19" name="Tekstvak 33"/>
            <p:cNvSpPr txBox="1"/>
            <p:nvPr/>
          </p:nvSpPr>
          <p:spPr>
            <a:xfrm>
              <a:off x="12441149" y="2793904"/>
              <a:ext cx="2710405" cy="395943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lvl="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nl-NL" sz="1200" kern="0" noProof="0">
                  <a:latin typeface="Segoe UI Light" panose="020B0502040204020203" pitchFamily="34" charset="0"/>
                  <a:cs typeface="Segoe UI Light" panose="020B0502040204020203" pitchFamily="34" charset="0"/>
                </a:rPr>
                <a:t>Selecteer de video die u wilt invoegen en klik op </a:t>
              </a:r>
              <a:r>
                <a:rPr lang="nl-NL" sz="1200" b="1" kern="0" noProof="0">
                  <a:latin typeface="Segoe UI Light" panose="020B0502040204020203" pitchFamily="34" charset="0"/>
                  <a:cs typeface="Segoe UI Light" panose="020B0502040204020203" pitchFamily="34" charset="0"/>
                </a:rPr>
                <a:t>‘Invoegen’</a:t>
              </a:r>
            </a:p>
          </p:txBody>
        </p:sp>
        <p:sp>
          <p:nvSpPr>
            <p:cNvPr id="20" name="Ovaal 19"/>
            <p:cNvSpPr/>
            <p:nvPr/>
          </p:nvSpPr>
          <p:spPr>
            <a:xfrm>
              <a:off x="12441150" y="379292"/>
              <a:ext cx="327206" cy="327206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1</a:t>
              </a:r>
            </a:p>
          </p:txBody>
        </p:sp>
        <p:sp>
          <p:nvSpPr>
            <p:cNvPr id="22" name="Ovaal 21"/>
            <p:cNvSpPr/>
            <p:nvPr/>
          </p:nvSpPr>
          <p:spPr>
            <a:xfrm>
              <a:off x="12441150" y="2337208"/>
              <a:ext cx="327206" cy="327206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2</a:t>
              </a:r>
            </a:p>
          </p:txBody>
        </p:sp>
        <p:cxnSp>
          <p:nvCxnSpPr>
            <p:cNvPr id="23" name="Rechte verbindingslijn 22"/>
            <p:cNvCxnSpPr/>
            <p:nvPr/>
          </p:nvCxnSpPr>
          <p:spPr>
            <a:xfrm>
              <a:off x="12441150" y="248176"/>
              <a:ext cx="2710405" cy="0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24" name="Rechte verbindingslijn 23"/>
            <p:cNvCxnSpPr/>
            <p:nvPr/>
          </p:nvCxnSpPr>
          <p:spPr>
            <a:xfrm>
              <a:off x="12441149" y="2212830"/>
              <a:ext cx="2710405" cy="0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25" name="Rechte verbindingslijn 24"/>
            <p:cNvCxnSpPr/>
            <p:nvPr/>
          </p:nvCxnSpPr>
          <p:spPr>
            <a:xfrm>
              <a:off x="12444679" y="3691468"/>
              <a:ext cx="2706875" cy="0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26" name="Groep 25"/>
            <p:cNvGrpSpPr/>
            <p:nvPr/>
          </p:nvGrpSpPr>
          <p:grpSpPr>
            <a:xfrm>
              <a:off x="12450571" y="3301369"/>
              <a:ext cx="1002992" cy="267962"/>
              <a:chOff x="13560784" y="3471416"/>
              <a:chExt cx="1114138" cy="297656"/>
            </a:xfrm>
          </p:grpSpPr>
          <p:sp>
            <p:nvSpPr>
              <p:cNvPr id="31" name="Afgeronde rechthoek 30"/>
              <p:cNvSpPr/>
              <p:nvPr/>
            </p:nvSpPr>
            <p:spPr>
              <a:xfrm>
                <a:off x="13560784" y="3471416"/>
                <a:ext cx="1114138" cy="297656"/>
              </a:xfrm>
              <a:prstGeom prst="roundRect">
                <a:avLst/>
              </a:prstGeom>
              <a:gradFill flip="none" rotWithShape="1">
                <a:gsLst>
                  <a:gs pos="4000">
                    <a:srgbClr val="00B0F0"/>
                  </a:gs>
                  <a:gs pos="0">
                    <a:srgbClr val="0070C0"/>
                  </a:gs>
                  <a:gs pos="100000">
                    <a:srgbClr val="0070C0"/>
                  </a:gs>
                  <a:gs pos="12000">
                    <a:srgbClr val="D1EAFF"/>
                  </a:gs>
                  <a:gs pos="96000">
                    <a:srgbClr val="00B0F0"/>
                  </a:gs>
                  <a:gs pos="89000">
                    <a:srgbClr val="DDF4FF"/>
                  </a:gs>
                  <a:gs pos="43000">
                    <a:srgbClr val="D1EAFF"/>
                  </a:gs>
                  <a:gs pos="51000">
                    <a:srgbClr val="DDF4FF"/>
                  </a:gs>
                </a:gsLst>
                <a:lin ang="16200000" scaled="1"/>
                <a:tileRect/>
              </a:gradFill>
              <a:ln w="6350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noProof="0">
                  <a:latin typeface="Segoe UI Light" panose="020B0502040204020203" pitchFamily="34" charset="0"/>
                </a:endParaRPr>
              </a:p>
            </p:txBody>
          </p:sp>
          <p:sp>
            <p:nvSpPr>
              <p:cNvPr id="32" name="Tekstvak 31"/>
              <p:cNvSpPr txBox="1"/>
              <p:nvPr/>
            </p:nvSpPr>
            <p:spPr>
              <a:xfrm>
                <a:off x="13573594" y="3488254"/>
                <a:ext cx="888311" cy="273506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>
                <a:defPPr>
                  <a:defRPr lang="nl-NL"/>
                </a:defPPr>
                <a:lvl1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900" i="0" u="none" strike="noStrike" kern="0" cap="none" spc="0" normalizeH="0" baseline="0">
                    <a:ln>
                      <a:noFill/>
                    </a:ln>
                    <a:effectLst>
                      <a:outerShdw blurRad="25400" algn="ctr" rotWithShape="0">
                        <a:prstClr val="white"/>
                      </a:outerShdw>
                    </a:effectLst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5pPr>
                <a:lvl6pPr>
                  <a:defRPr>
                    <a:latin typeface="Arial" charset="0"/>
                    <a:cs typeface="Arial" charset="0"/>
                  </a:defRPr>
                </a:lvl6pPr>
                <a:lvl7pPr>
                  <a:defRPr>
                    <a:latin typeface="Arial" charset="0"/>
                    <a:cs typeface="Arial" charset="0"/>
                  </a:defRPr>
                </a:lvl7pPr>
                <a:lvl8pPr>
                  <a:defRPr>
                    <a:latin typeface="Arial" charset="0"/>
                    <a:cs typeface="Arial" charset="0"/>
                  </a:defRPr>
                </a:lvl8pPr>
                <a:lvl9pPr>
                  <a:defRPr>
                    <a:latin typeface="Arial" charset="0"/>
                    <a:cs typeface="Arial" charset="0"/>
                  </a:defRPr>
                </a:lvl9pPr>
              </a:lstStyle>
              <a:p>
                <a:r>
                  <a:rPr lang="nl-NL" sz="1000" noProof="0">
                    <a:latin typeface="Segoe UI Light" panose="020B0502040204020203" pitchFamily="34" charset="0"/>
                  </a:rPr>
                  <a:t>Invoegen</a:t>
                </a:r>
              </a:p>
            </p:txBody>
          </p:sp>
          <p:cxnSp>
            <p:nvCxnSpPr>
              <p:cNvPr id="33" name="Rechte verbindingslijn 32"/>
              <p:cNvCxnSpPr/>
              <p:nvPr/>
            </p:nvCxnSpPr>
            <p:spPr>
              <a:xfrm>
                <a:off x="14461905" y="3507058"/>
                <a:ext cx="0" cy="22443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Gelijkbenige driehoek 33"/>
              <p:cNvSpPr/>
              <p:nvPr/>
            </p:nvSpPr>
            <p:spPr>
              <a:xfrm rot="10800000">
                <a:off x="14518584" y="3600521"/>
                <a:ext cx="105309" cy="57157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nl-NL" noProof="0">
                  <a:latin typeface="Segoe UI Light" panose="020B0502040204020203" pitchFamily="34" charset="0"/>
                </a:endParaRPr>
              </a:p>
            </p:txBody>
          </p:sp>
        </p:grpSp>
        <p:grpSp>
          <p:nvGrpSpPr>
            <p:cNvPr id="27" name="Groep 26"/>
            <p:cNvGrpSpPr/>
            <p:nvPr userDrawn="1"/>
          </p:nvGrpSpPr>
          <p:grpSpPr>
            <a:xfrm>
              <a:off x="12437429" y="1673053"/>
              <a:ext cx="407902" cy="410475"/>
              <a:chOff x="8066315" y="1676399"/>
              <a:chExt cx="1371600" cy="1380253"/>
            </a:xfrm>
          </p:grpSpPr>
          <p:sp>
            <p:nvSpPr>
              <p:cNvPr id="28" name="Rechthoek 27"/>
              <p:cNvSpPr/>
              <p:nvPr userDrawn="1"/>
            </p:nvSpPr>
            <p:spPr>
              <a:xfrm>
                <a:off x="8066315" y="1687286"/>
                <a:ext cx="1360714" cy="136071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6C6C6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latin typeface="Segoe UI Light" panose="020B0502040204020203" pitchFamily="34" charset="0"/>
                </a:endParaRPr>
              </a:p>
            </p:txBody>
          </p:sp>
          <p:sp>
            <p:nvSpPr>
              <p:cNvPr id="29" name="Vrije vorm 28"/>
              <p:cNvSpPr/>
              <p:nvPr userDrawn="1"/>
            </p:nvSpPr>
            <p:spPr>
              <a:xfrm>
                <a:off x="8077201" y="1676399"/>
                <a:ext cx="1360714" cy="206829"/>
              </a:xfrm>
              <a:custGeom>
                <a:avLst/>
                <a:gdLst>
                  <a:gd name="connsiteX0" fmla="*/ 1186901 w 1360714"/>
                  <a:gd name="connsiteY0" fmla="*/ 41746 h 206829"/>
                  <a:gd name="connsiteX1" fmla="*/ 1186901 w 1360714"/>
                  <a:gd name="connsiteY1" fmla="*/ 175847 h 206829"/>
                  <a:gd name="connsiteX2" fmla="*/ 1315854 w 1360714"/>
                  <a:gd name="connsiteY2" fmla="*/ 175847 h 206829"/>
                  <a:gd name="connsiteX3" fmla="*/ 1315854 w 1360714"/>
                  <a:gd name="connsiteY3" fmla="*/ 41746 h 206829"/>
                  <a:gd name="connsiteX4" fmla="*/ 958249 w 1360714"/>
                  <a:gd name="connsiteY4" fmla="*/ 41746 h 206829"/>
                  <a:gd name="connsiteX5" fmla="*/ 958249 w 1360714"/>
                  <a:gd name="connsiteY5" fmla="*/ 175847 h 206829"/>
                  <a:gd name="connsiteX6" fmla="*/ 1087202 w 1360714"/>
                  <a:gd name="connsiteY6" fmla="*/ 175847 h 206829"/>
                  <a:gd name="connsiteX7" fmla="*/ 1087202 w 1360714"/>
                  <a:gd name="connsiteY7" fmla="*/ 41746 h 206829"/>
                  <a:gd name="connsiteX8" fmla="*/ 729440 w 1360714"/>
                  <a:gd name="connsiteY8" fmla="*/ 41746 h 206829"/>
                  <a:gd name="connsiteX9" fmla="*/ 729440 w 1360714"/>
                  <a:gd name="connsiteY9" fmla="*/ 175847 h 206829"/>
                  <a:gd name="connsiteX10" fmla="*/ 858393 w 1360714"/>
                  <a:gd name="connsiteY10" fmla="*/ 175847 h 206829"/>
                  <a:gd name="connsiteX11" fmla="*/ 858393 w 1360714"/>
                  <a:gd name="connsiteY11" fmla="*/ 41746 h 206829"/>
                  <a:gd name="connsiteX12" fmla="*/ 493889 w 1360714"/>
                  <a:gd name="connsiteY12" fmla="*/ 41746 h 206829"/>
                  <a:gd name="connsiteX13" fmla="*/ 493889 w 1360714"/>
                  <a:gd name="connsiteY13" fmla="*/ 175847 h 206829"/>
                  <a:gd name="connsiteX14" fmla="*/ 622842 w 1360714"/>
                  <a:gd name="connsiteY14" fmla="*/ 175847 h 206829"/>
                  <a:gd name="connsiteX15" fmla="*/ 622842 w 1360714"/>
                  <a:gd name="connsiteY15" fmla="*/ 41746 h 206829"/>
                  <a:gd name="connsiteX16" fmla="*/ 260368 w 1360714"/>
                  <a:gd name="connsiteY16" fmla="*/ 41746 h 206829"/>
                  <a:gd name="connsiteX17" fmla="*/ 260368 w 1360714"/>
                  <a:gd name="connsiteY17" fmla="*/ 175847 h 206829"/>
                  <a:gd name="connsiteX18" fmla="*/ 389321 w 1360714"/>
                  <a:gd name="connsiteY18" fmla="*/ 175847 h 206829"/>
                  <a:gd name="connsiteX19" fmla="*/ 389321 w 1360714"/>
                  <a:gd name="connsiteY19" fmla="*/ 41746 h 206829"/>
                  <a:gd name="connsiteX20" fmla="*/ 35169 w 1360714"/>
                  <a:gd name="connsiteY20" fmla="*/ 41746 h 206829"/>
                  <a:gd name="connsiteX21" fmla="*/ 35169 w 1360714"/>
                  <a:gd name="connsiteY21" fmla="*/ 175847 h 206829"/>
                  <a:gd name="connsiteX22" fmla="*/ 164122 w 1360714"/>
                  <a:gd name="connsiteY22" fmla="*/ 175847 h 206829"/>
                  <a:gd name="connsiteX23" fmla="*/ 164122 w 1360714"/>
                  <a:gd name="connsiteY23" fmla="*/ 41746 h 206829"/>
                  <a:gd name="connsiteX24" fmla="*/ 0 w 1360714"/>
                  <a:gd name="connsiteY24" fmla="*/ 0 h 206829"/>
                  <a:gd name="connsiteX25" fmla="*/ 1360714 w 1360714"/>
                  <a:gd name="connsiteY25" fmla="*/ 0 h 206829"/>
                  <a:gd name="connsiteX26" fmla="*/ 1360714 w 1360714"/>
                  <a:gd name="connsiteY26" fmla="*/ 206829 h 206829"/>
                  <a:gd name="connsiteX27" fmla="*/ 0 w 1360714"/>
                  <a:gd name="connsiteY27" fmla="*/ 206829 h 206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360714" h="206829">
                    <a:moveTo>
                      <a:pt x="1186901" y="41746"/>
                    </a:moveTo>
                    <a:lnTo>
                      <a:pt x="1186901" y="175847"/>
                    </a:lnTo>
                    <a:lnTo>
                      <a:pt x="1315854" y="175847"/>
                    </a:lnTo>
                    <a:lnTo>
                      <a:pt x="1315854" y="41746"/>
                    </a:lnTo>
                    <a:close/>
                    <a:moveTo>
                      <a:pt x="958249" y="41746"/>
                    </a:moveTo>
                    <a:lnTo>
                      <a:pt x="958249" y="175847"/>
                    </a:lnTo>
                    <a:lnTo>
                      <a:pt x="1087202" y="175847"/>
                    </a:lnTo>
                    <a:lnTo>
                      <a:pt x="1087202" y="41746"/>
                    </a:lnTo>
                    <a:close/>
                    <a:moveTo>
                      <a:pt x="729440" y="41746"/>
                    </a:moveTo>
                    <a:lnTo>
                      <a:pt x="729440" y="175847"/>
                    </a:lnTo>
                    <a:lnTo>
                      <a:pt x="858393" y="175847"/>
                    </a:lnTo>
                    <a:lnTo>
                      <a:pt x="858393" y="41746"/>
                    </a:lnTo>
                    <a:close/>
                    <a:moveTo>
                      <a:pt x="493889" y="41746"/>
                    </a:moveTo>
                    <a:lnTo>
                      <a:pt x="493889" y="175847"/>
                    </a:lnTo>
                    <a:lnTo>
                      <a:pt x="622842" y="175847"/>
                    </a:lnTo>
                    <a:lnTo>
                      <a:pt x="622842" y="41746"/>
                    </a:lnTo>
                    <a:close/>
                    <a:moveTo>
                      <a:pt x="260368" y="41746"/>
                    </a:moveTo>
                    <a:lnTo>
                      <a:pt x="260368" y="175847"/>
                    </a:lnTo>
                    <a:lnTo>
                      <a:pt x="389321" y="175847"/>
                    </a:lnTo>
                    <a:lnTo>
                      <a:pt x="389321" y="41746"/>
                    </a:lnTo>
                    <a:close/>
                    <a:moveTo>
                      <a:pt x="35169" y="41746"/>
                    </a:moveTo>
                    <a:lnTo>
                      <a:pt x="35169" y="175847"/>
                    </a:lnTo>
                    <a:lnTo>
                      <a:pt x="164122" y="175847"/>
                    </a:lnTo>
                    <a:lnTo>
                      <a:pt x="164122" y="41746"/>
                    </a:lnTo>
                    <a:close/>
                    <a:moveTo>
                      <a:pt x="0" y="0"/>
                    </a:moveTo>
                    <a:lnTo>
                      <a:pt x="1360714" y="0"/>
                    </a:lnTo>
                    <a:lnTo>
                      <a:pt x="1360714" y="206829"/>
                    </a:lnTo>
                    <a:lnTo>
                      <a:pt x="0" y="206829"/>
                    </a:lnTo>
                    <a:close/>
                  </a:path>
                </a:pathLst>
              </a:custGeom>
              <a:solidFill>
                <a:srgbClr val="6C6C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latin typeface="Segoe UI Light" panose="020B0502040204020203" pitchFamily="34" charset="0"/>
                </a:endParaRPr>
              </a:p>
            </p:txBody>
          </p:sp>
          <p:sp>
            <p:nvSpPr>
              <p:cNvPr id="30" name="Vrije vorm 29"/>
              <p:cNvSpPr/>
              <p:nvPr userDrawn="1"/>
            </p:nvSpPr>
            <p:spPr>
              <a:xfrm>
                <a:off x="8071339" y="2849823"/>
                <a:ext cx="1360714" cy="206829"/>
              </a:xfrm>
              <a:custGeom>
                <a:avLst/>
                <a:gdLst>
                  <a:gd name="connsiteX0" fmla="*/ 1186901 w 1360714"/>
                  <a:gd name="connsiteY0" fmla="*/ 41746 h 206829"/>
                  <a:gd name="connsiteX1" fmla="*/ 1186901 w 1360714"/>
                  <a:gd name="connsiteY1" fmla="*/ 175847 h 206829"/>
                  <a:gd name="connsiteX2" fmla="*/ 1315854 w 1360714"/>
                  <a:gd name="connsiteY2" fmla="*/ 175847 h 206829"/>
                  <a:gd name="connsiteX3" fmla="*/ 1315854 w 1360714"/>
                  <a:gd name="connsiteY3" fmla="*/ 41746 h 206829"/>
                  <a:gd name="connsiteX4" fmla="*/ 958249 w 1360714"/>
                  <a:gd name="connsiteY4" fmla="*/ 41746 h 206829"/>
                  <a:gd name="connsiteX5" fmla="*/ 958249 w 1360714"/>
                  <a:gd name="connsiteY5" fmla="*/ 175847 h 206829"/>
                  <a:gd name="connsiteX6" fmla="*/ 1087202 w 1360714"/>
                  <a:gd name="connsiteY6" fmla="*/ 175847 h 206829"/>
                  <a:gd name="connsiteX7" fmla="*/ 1087202 w 1360714"/>
                  <a:gd name="connsiteY7" fmla="*/ 41746 h 206829"/>
                  <a:gd name="connsiteX8" fmla="*/ 729440 w 1360714"/>
                  <a:gd name="connsiteY8" fmla="*/ 41746 h 206829"/>
                  <a:gd name="connsiteX9" fmla="*/ 729440 w 1360714"/>
                  <a:gd name="connsiteY9" fmla="*/ 175847 h 206829"/>
                  <a:gd name="connsiteX10" fmla="*/ 858393 w 1360714"/>
                  <a:gd name="connsiteY10" fmla="*/ 175847 h 206829"/>
                  <a:gd name="connsiteX11" fmla="*/ 858393 w 1360714"/>
                  <a:gd name="connsiteY11" fmla="*/ 41746 h 206829"/>
                  <a:gd name="connsiteX12" fmla="*/ 493889 w 1360714"/>
                  <a:gd name="connsiteY12" fmla="*/ 41746 h 206829"/>
                  <a:gd name="connsiteX13" fmla="*/ 493889 w 1360714"/>
                  <a:gd name="connsiteY13" fmla="*/ 175847 h 206829"/>
                  <a:gd name="connsiteX14" fmla="*/ 622842 w 1360714"/>
                  <a:gd name="connsiteY14" fmla="*/ 175847 h 206829"/>
                  <a:gd name="connsiteX15" fmla="*/ 622842 w 1360714"/>
                  <a:gd name="connsiteY15" fmla="*/ 41746 h 206829"/>
                  <a:gd name="connsiteX16" fmla="*/ 260368 w 1360714"/>
                  <a:gd name="connsiteY16" fmla="*/ 41746 h 206829"/>
                  <a:gd name="connsiteX17" fmla="*/ 260368 w 1360714"/>
                  <a:gd name="connsiteY17" fmla="*/ 175847 h 206829"/>
                  <a:gd name="connsiteX18" fmla="*/ 389321 w 1360714"/>
                  <a:gd name="connsiteY18" fmla="*/ 175847 h 206829"/>
                  <a:gd name="connsiteX19" fmla="*/ 389321 w 1360714"/>
                  <a:gd name="connsiteY19" fmla="*/ 41746 h 206829"/>
                  <a:gd name="connsiteX20" fmla="*/ 35169 w 1360714"/>
                  <a:gd name="connsiteY20" fmla="*/ 41746 h 206829"/>
                  <a:gd name="connsiteX21" fmla="*/ 35169 w 1360714"/>
                  <a:gd name="connsiteY21" fmla="*/ 175847 h 206829"/>
                  <a:gd name="connsiteX22" fmla="*/ 164122 w 1360714"/>
                  <a:gd name="connsiteY22" fmla="*/ 175847 h 206829"/>
                  <a:gd name="connsiteX23" fmla="*/ 164122 w 1360714"/>
                  <a:gd name="connsiteY23" fmla="*/ 41746 h 206829"/>
                  <a:gd name="connsiteX24" fmla="*/ 0 w 1360714"/>
                  <a:gd name="connsiteY24" fmla="*/ 0 h 206829"/>
                  <a:gd name="connsiteX25" fmla="*/ 1360714 w 1360714"/>
                  <a:gd name="connsiteY25" fmla="*/ 0 h 206829"/>
                  <a:gd name="connsiteX26" fmla="*/ 1360714 w 1360714"/>
                  <a:gd name="connsiteY26" fmla="*/ 206829 h 206829"/>
                  <a:gd name="connsiteX27" fmla="*/ 0 w 1360714"/>
                  <a:gd name="connsiteY27" fmla="*/ 206829 h 206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360714" h="206829">
                    <a:moveTo>
                      <a:pt x="1186901" y="41746"/>
                    </a:moveTo>
                    <a:lnTo>
                      <a:pt x="1186901" y="175847"/>
                    </a:lnTo>
                    <a:lnTo>
                      <a:pt x="1315854" y="175847"/>
                    </a:lnTo>
                    <a:lnTo>
                      <a:pt x="1315854" y="41746"/>
                    </a:lnTo>
                    <a:close/>
                    <a:moveTo>
                      <a:pt x="958249" y="41746"/>
                    </a:moveTo>
                    <a:lnTo>
                      <a:pt x="958249" y="175847"/>
                    </a:lnTo>
                    <a:lnTo>
                      <a:pt x="1087202" y="175847"/>
                    </a:lnTo>
                    <a:lnTo>
                      <a:pt x="1087202" y="41746"/>
                    </a:lnTo>
                    <a:close/>
                    <a:moveTo>
                      <a:pt x="729440" y="41746"/>
                    </a:moveTo>
                    <a:lnTo>
                      <a:pt x="729440" y="175847"/>
                    </a:lnTo>
                    <a:lnTo>
                      <a:pt x="858393" y="175847"/>
                    </a:lnTo>
                    <a:lnTo>
                      <a:pt x="858393" y="41746"/>
                    </a:lnTo>
                    <a:close/>
                    <a:moveTo>
                      <a:pt x="493889" y="41746"/>
                    </a:moveTo>
                    <a:lnTo>
                      <a:pt x="493889" y="175847"/>
                    </a:lnTo>
                    <a:lnTo>
                      <a:pt x="622842" y="175847"/>
                    </a:lnTo>
                    <a:lnTo>
                      <a:pt x="622842" y="41746"/>
                    </a:lnTo>
                    <a:close/>
                    <a:moveTo>
                      <a:pt x="260368" y="41746"/>
                    </a:moveTo>
                    <a:lnTo>
                      <a:pt x="260368" y="175847"/>
                    </a:lnTo>
                    <a:lnTo>
                      <a:pt x="389321" y="175847"/>
                    </a:lnTo>
                    <a:lnTo>
                      <a:pt x="389321" y="41746"/>
                    </a:lnTo>
                    <a:close/>
                    <a:moveTo>
                      <a:pt x="35169" y="41746"/>
                    </a:moveTo>
                    <a:lnTo>
                      <a:pt x="35169" y="175847"/>
                    </a:lnTo>
                    <a:lnTo>
                      <a:pt x="164122" y="175847"/>
                    </a:lnTo>
                    <a:lnTo>
                      <a:pt x="164122" y="41746"/>
                    </a:lnTo>
                    <a:close/>
                    <a:moveTo>
                      <a:pt x="0" y="0"/>
                    </a:moveTo>
                    <a:lnTo>
                      <a:pt x="1360714" y="0"/>
                    </a:lnTo>
                    <a:lnTo>
                      <a:pt x="1360714" y="206829"/>
                    </a:lnTo>
                    <a:lnTo>
                      <a:pt x="0" y="206829"/>
                    </a:lnTo>
                    <a:close/>
                  </a:path>
                </a:pathLst>
              </a:custGeom>
              <a:solidFill>
                <a:srgbClr val="6C6C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latin typeface="Segoe UI Light" panose="020B0502040204020203" pitchFamily="34" charset="0"/>
                </a:endParaRPr>
              </a:p>
            </p:txBody>
          </p:sp>
        </p:grpSp>
      </p:grpSp>
      <p:sp>
        <p:nvSpPr>
          <p:cNvPr id="35" name="Tijdelijke aanduiding voor tekst 7"/>
          <p:cNvSpPr>
            <a:spLocks noGrp="1"/>
          </p:cNvSpPr>
          <p:nvPr>
            <p:ph type="body" sz="quarter" idx="18" hasCustomPrompt="1"/>
          </p:nvPr>
        </p:nvSpPr>
        <p:spPr>
          <a:xfrm>
            <a:off x="522783" y="5777461"/>
            <a:ext cx="1162800" cy="71280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>
            <a:noAutofit/>
          </a:bodyPr>
          <a:lstStyle>
            <a:lvl1pPr>
              <a:defRPr sz="900" b="0">
                <a:solidFill>
                  <a:schemeClr val="bg2"/>
                </a:solidFill>
              </a:defRPr>
            </a:lvl1pPr>
          </a:lstStyle>
          <a:p>
            <a:pPr lvl="0"/>
            <a:r>
              <a:rPr lang="nl-NL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2490689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00%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Afbeelding 71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-11406"/>
            <a:ext cx="778970" cy="6869407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4072" y="-11405"/>
            <a:ext cx="11417928" cy="6869406"/>
          </a:xfrm>
          <a:prstGeom prst="rect">
            <a:avLst/>
          </a:prstGeom>
        </p:spPr>
      </p:pic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2D5FBA41-AFD5-4B00-AC98-55F0A9A32C4E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5" name="Rechthoek 14"/>
          <p:cNvSpPr/>
          <p:nvPr userDrawn="1"/>
        </p:nvSpPr>
        <p:spPr>
          <a:xfrm>
            <a:off x="7692571" y="-446643"/>
            <a:ext cx="4499429" cy="3728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0" rtlCol="0" anchor="ctr"/>
          <a:lstStyle/>
          <a:p>
            <a:pPr algn="r"/>
            <a:r>
              <a:rPr lang="nl-NL" sz="2000" b="1">
                <a:solidFill>
                  <a:schemeClr val="accent1"/>
                </a:solidFill>
              </a:rPr>
              <a:t>100% VIDEO</a:t>
            </a:r>
          </a:p>
        </p:txBody>
      </p:sp>
      <p:grpSp>
        <p:nvGrpSpPr>
          <p:cNvPr id="16" name="Groep 15"/>
          <p:cNvGrpSpPr/>
          <p:nvPr userDrawn="1"/>
        </p:nvGrpSpPr>
        <p:grpSpPr>
          <a:xfrm>
            <a:off x="12437429" y="14897"/>
            <a:ext cx="2714126" cy="3676571"/>
            <a:chOff x="12437429" y="14897"/>
            <a:chExt cx="2714126" cy="3676571"/>
          </a:xfrm>
        </p:grpSpPr>
        <p:sp>
          <p:nvSpPr>
            <p:cNvPr id="17" name="Rechthoek 16"/>
            <p:cNvSpPr/>
            <p:nvPr/>
          </p:nvSpPr>
          <p:spPr>
            <a:xfrm>
              <a:off x="12441150" y="14897"/>
              <a:ext cx="2696270" cy="16177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>
                <a:lnSpc>
                  <a:spcPct val="80000"/>
                </a:lnSpc>
              </a:pPr>
              <a:r>
                <a:rPr lang="nl-NL" sz="1600" b="1" kern="0" cap="all" baseline="0" noProof="0">
                  <a:solidFill>
                    <a:schemeClr val="accent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VIDEO INVOEGEN</a:t>
              </a:r>
            </a:p>
          </p:txBody>
        </p:sp>
        <p:sp>
          <p:nvSpPr>
            <p:cNvPr id="18" name="Tekstvak 33"/>
            <p:cNvSpPr txBox="1"/>
            <p:nvPr/>
          </p:nvSpPr>
          <p:spPr>
            <a:xfrm>
              <a:off x="12441149" y="814239"/>
              <a:ext cx="2710405" cy="719877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lvl="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nl-NL" sz="1200" kern="0" noProof="0">
                  <a:latin typeface="Segoe UI Light" panose="020B0502040204020203" pitchFamily="34" charset="0"/>
                  <a:cs typeface="Segoe UI Light" panose="020B0502040204020203" pitchFamily="34" charset="0"/>
                </a:rPr>
                <a:t>Indien nodig, verwijder de bestaande video. Klik op het pictogram om een video in te voegen</a:t>
              </a:r>
              <a:br>
                <a:rPr lang="nl-NL" sz="1200" kern="0" noProof="0">
                  <a:latin typeface="Segoe UI Light" panose="020B0502040204020203" pitchFamily="34" charset="0"/>
                  <a:cs typeface="Segoe UI Light" panose="020B0502040204020203" pitchFamily="34" charset="0"/>
                </a:rPr>
              </a:br>
              <a:r>
                <a:rPr lang="nl-NL" sz="1100" i="1" kern="0" noProof="0">
                  <a:latin typeface="Segoe UI Light" panose="020B0502040204020203" pitchFamily="34" charset="0"/>
                  <a:cs typeface="Segoe UI Light" panose="020B0502040204020203" pitchFamily="34" charset="0"/>
                </a:rPr>
                <a:t>(zie onderstaand voorbeeld).</a:t>
              </a:r>
            </a:p>
          </p:txBody>
        </p:sp>
        <p:sp>
          <p:nvSpPr>
            <p:cNvPr id="19" name="Tekstvak 33"/>
            <p:cNvSpPr txBox="1"/>
            <p:nvPr/>
          </p:nvSpPr>
          <p:spPr>
            <a:xfrm>
              <a:off x="12441149" y="2793904"/>
              <a:ext cx="2710405" cy="395943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lvl="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nl-NL" sz="1200" kern="0" noProof="0">
                  <a:latin typeface="Segoe UI Light" panose="020B0502040204020203" pitchFamily="34" charset="0"/>
                  <a:cs typeface="Segoe UI Light" panose="020B0502040204020203" pitchFamily="34" charset="0"/>
                </a:rPr>
                <a:t>Selecteer de video die u wilt invoegen en klik op </a:t>
              </a:r>
              <a:r>
                <a:rPr lang="nl-NL" sz="1200" b="1" kern="0" noProof="0">
                  <a:latin typeface="Segoe UI Light" panose="020B0502040204020203" pitchFamily="34" charset="0"/>
                  <a:cs typeface="Segoe UI Light" panose="020B0502040204020203" pitchFamily="34" charset="0"/>
                </a:rPr>
                <a:t>‘Invoegen’</a:t>
              </a:r>
            </a:p>
          </p:txBody>
        </p:sp>
        <p:sp>
          <p:nvSpPr>
            <p:cNvPr id="20" name="Ovaal 19"/>
            <p:cNvSpPr/>
            <p:nvPr/>
          </p:nvSpPr>
          <p:spPr>
            <a:xfrm>
              <a:off x="12441150" y="379292"/>
              <a:ext cx="327206" cy="327206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1</a:t>
              </a:r>
            </a:p>
          </p:txBody>
        </p:sp>
        <p:sp>
          <p:nvSpPr>
            <p:cNvPr id="22" name="Ovaal 21"/>
            <p:cNvSpPr/>
            <p:nvPr/>
          </p:nvSpPr>
          <p:spPr>
            <a:xfrm>
              <a:off x="12441150" y="2337208"/>
              <a:ext cx="327206" cy="327206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2</a:t>
              </a:r>
            </a:p>
          </p:txBody>
        </p:sp>
        <p:cxnSp>
          <p:nvCxnSpPr>
            <p:cNvPr id="23" name="Rechte verbindingslijn 22"/>
            <p:cNvCxnSpPr/>
            <p:nvPr/>
          </p:nvCxnSpPr>
          <p:spPr>
            <a:xfrm>
              <a:off x="12441150" y="248176"/>
              <a:ext cx="2710405" cy="0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24" name="Rechte verbindingslijn 23"/>
            <p:cNvCxnSpPr/>
            <p:nvPr/>
          </p:nvCxnSpPr>
          <p:spPr>
            <a:xfrm>
              <a:off x="12441149" y="2212830"/>
              <a:ext cx="2710405" cy="0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25" name="Rechte verbindingslijn 24"/>
            <p:cNvCxnSpPr/>
            <p:nvPr/>
          </p:nvCxnSpPr>
          <p:spPr>
            <a:xfrm>
              <a:off x="12444679" y="3691468"/>
              <a:ext cx="2706875" cy="0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26" name="Groep 25"/>
            <p:cNvGrpSpPr/>
            <p:nvPr/>
          </p:nvGrpSpPr>
          <p:grpSpPr>
            <a:xfrm>
              <a:off x="12450571" y="3301369"/>
              <a:ext cx="1002992" cy="267962"/>
              <a:chOff x="13560784" y="3471416"/>
              <a:chExt cx="1114138" cy="297656"/>
            </a:xfrm>
          </p:grpSpPr>
          <p:sp>
            <p:nvSpPr>
              <p:cNvPr id="31" name="Afgeronde rechthoek 30"/>
              <p:cNvSpPr/>
              <p:nvPr/>
            </p:nvSpPr>
            <p:spPr>
              <a:xfrm>
                <a:off x="13560784" y="3471416"/>
                <a:ext cx="1114138" cy="297656"/>
              </a:xfrm>
              <a:prstGeom prst="roundRect">
                <a:avLst/>
              </a:prstGeom>
              <a:gradFill flip="none" rotWithShape="1">
                <a:gsLst>
                  <a:gs pos="4000">
                    <a:srgbClr val="00B0F0"/>
                  </a:gs>
                  <a:gs pos="0">
                    <a:srgbClr val="0070C0"/>
                  </a:gs>
                  <a:gs pos="100000">
                    <a:srgbClr val="0070C0"/>
                  </a:gs>
                  <a:gs pos="12000">
                    <a:srgbClr val="D1EAFF"/>
                  </a:gs>
                  <a:gs pos="96000">
                    <a:srgbClr val="00B0F0"/>
                  </a:gs>
                  <a:gs pos="89000">
                    <a:srgbClr val="DDF4FF"/>
                  </a:gs>
                  <a:gs pos="43000">
                    <a:srgbClr val="D1EAFF"/>
                  </a:gs>
                  <a:gs pos="51000">
                    <a:srgbClr val="DDF4FF"/>
                  </a:gs>
                </a:gsLst>
                <a:lin ang="16200000" scaled="1"/>
                <a:tileRect/>
              </a:gradFill>
              <a:ln w="6350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noProof="0">
                  <a:latin typeface="Segoe UI Light" panose="020B0502040204020203" pitchFamily="34" charset="0"/>
                </a:endParaRPr>
              </a:p>
            </p:txBody>
          </p:sp>
          <p:sp>
            <p:nvSpPr>
              <p:cNvPr id="32" name="Tekstvak 31"/>
              <p:cNvSpPr txBox="1"/>
              <p:nvPr/>
            </p:nvSpPr>
            <p:spPr>
              <a:xfrm>
                <a:off x="13573594" y="3488254"/>
                <a:ext cx="888311" cy="273506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>
                <a:defPPr>
                  <a:defRPr lang="nl-NL"/>
                </a:defPPr>
                <a:lvl1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900" i="0" u="none" strike="noStrike" kern="0" cap="none" spc="0" normalizeH="0" baseline="0">
                    <a:ln>
                      <a:noFill/>
                    </a:ln>
                    <a:effectLst>
                      <a:outerShdw blurRad="25400" algn="ctr" rotWithShape="0">
                        <a:prstClr val="white"/>
                      </a:outerShdw>
                    </a:effectLst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5pPr>
                <a:lvl6pPr>
                  <a:defRPr>
                    <a:latin typeface="Arial" charset="0"/>
                    <a:cs typeface="Arial" charset="0"/>
                  </a:defRPr>
                </a:lvl6pPr>
                <a:lvl7pPr>
                  <a:defRPr>
                    <a:latin typeface="Arial" charset="0"/>
                    <a:cs typeface="Arial" charset="0"/>
                  </a:defRPr>
                </a:lvl7pPr>
                <a:lvl8pPr>
                  <a:defRPr>
                    <a:latin typeface="Arial" charset="0"/>
                    <a:cs typeface="Arial" charset="0"/>
                  </a:defRPr>
                </a:lvl8pPr>
                <a:lvl9pPr>
                  <a:defRPr>
                    <a:latin typeface="Arial" charset="0"/>
                    <a:cs typeface="Arial" charset="0"/>
                  </a:defRPr>
                </a:lvl9pPr>
              </a:lstStyle>
              <a:p>
                <a:r>
                  <a:rPr lang="nl-NL" sz="1000" noProof="0">
                    <a:latin typeface="Segoe UI Light" panose="020B0502040204020203" pitchFamily="34" charset="0"/>
                  </a:rPr>
                  <a:t>Invoegen</a:t>
                </a:r>
              </a:p>
            </p:txBody>
          </p:sp>
          <p:cxnSp>
            <p:nvCxnSpPr>
              <p:cNvPr id="33" name="Rechte verbindingslijn 32"/>
              <p:cNvCxnSpPr/>
              <p:nvPr/>
            </p:nvCxnSpPr>
            <p:spPr>
              <a:xfrm>
                <a:off x="14461905" y="3507058"/>
                <a:ext cx="0" cy="22443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Gelijkbenige driehoek 33"/>
              <p:cNvSpPr/>
              <p:nvPr/>
            </p:nvSpPr>
            <p:spPr>
              <a:xfrm rot="10800000">
                <a:off x="14518584" y="3600521"/>
                <a:ext cx="105309" cy="57157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nl-NL" noProof="0">
                  <a:latin typeface="Segoe UI Light" panose="020B0502040204020203" pitchFamily="34" charset="0"/>
                </a:endParaRPr>
              </a:p>
            </p:txBody>
          </p:sp>
        </p:grpSp>
        <p:grpSp>
          <p:nvGrpSpPr>
            <p:cNvPr id="27" name="Groep 26"/>
            <p:cNvGrpSpPr/>
            <p:nvPr userDrawn="1"/>
          </p:nvGrpSpPr>
          <p:grpSpPr>
            <a:xfrm>
              <a:off x="12437429" y="1673053"/>
              <a:ext cx="407902" cy="410475"/>
              <a:chOff x="8066315" y="1676399"/>
              <a:chExt cx="1371600" cy="1380253"/>
            </a:xfrm>
          </p:grpSpPr>
          <p:sp>
            <p:nvSpPr>
              <p:cNvPr id="28" name="Rechthoek 27"/>
              <p:cNvSpPr/>
              <p:nvPr userDrawn="1"/>
            </p:nvSpPr>
            <p:spPr>
              <a:xfrm>
                <a:off x="8066315" y="1687286"/>
                <a:ext cx="1360714" cy="136071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6C6C6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latin typeface="Segoe UI Light" panose="020B0502040204020203" pitchFamily="34" charset="0"/>
                </a:endParaRPr>
              </a:p>
            </p:txBody>
          </p:sp>
          <p:sp>
            <p:nvSpPr>
              <p:cNvPr id="29" name="Vrije vorm 28"/>
              <p:cNvSpPr/>
              <p:nvPr userDrawn="1"/>
            </p:nvSpPr>
            <p:spPr>
              <a:xfrm>
                <a:off x="8077201" y="1676399"/>
                <a:ext cx="1360714" cy="206829"/>
              </a:xfrm>
              <a:custGeom>
                <a:avLst/>
                <a:gdLst>
                  <a:gd name="connsiteX0" fmla="*/ 1186901 w 1360714"/>
                  <a:gd name="connsiteY0" fmla="*/ 41746 h 206829"/>
                  <a:gd name="connsiteX1" fmla="*/ 1186901 w 1360714"/>
                  <a:gd name="connsiteY1" fmla="*/ 175847 h 206829"/>
                  <a:gd name="connsiteX2" fmla="*/ 1315854 w 1360714"/>
                  <a:gd name="connsiteY2" fmla="*/ 175847 h 206829"/>
                  <a:gd name="connsiteX3" fmla="*/ 1315854 w 1360714"/>
                  <a:gd name="connsiteY3" fmla="*/ 41746 h 206829"/>
                  <a:gd name="connsiteX4" fmla="*/ 958249 w 1360714"/>
                  <a:gd name="connsiteY4" fmla="*/ 41746 h 206829"/>
                  <a:gd name="connsiteX5" fmla="*/ 958249 w 1360714"/>
                  <a:gd name="connsiteY5" fmla="*/ 175847 h 206829"/>
                  <a:gd name="connsiteX6" fmla="*/ 1087202 w 1360714"/>
                  <a:gd name="connsiteY6" fmla="*/ 175847 h 206829"/>
                  <a:gd name="connsiteX7" fmla="*/ 1087202 w 1360714"/>
                  <a:gd name="connsiteY7" fmla="*/ 41746 h 206829"/>
                  <a:gd name="connsiteX8" fmla="*/ 729440 w 1360714"/>
                  <a:gd name="connsiteY8" fmla="*/ 41746 h 206829"/>
                  <a:gd name="connsiteX9" fmla="*/ 729440 w 1360714"/>
                  <a:gd name="connsiteY9" fmla="*/ 175847 h 206829"/>
                  <a:gd name="connsiteX10" fmla="*/ 858393 w 1360714"/>
                  <a:gd name="connsiteY10" fmla="*/ 175847 h 206829"/>
                  <a:gd name="connsiteX11" fmla="*/ 858393 w 1360714"/>
                  <a:gd name="connsiteY11" fmla="*/ 41746 h 206829"/>
                  <a:gd name="connsiteX12" fmla="*/ 493889 w 1360714"/>
                  <a:gd name="connsiteY12" fmla="*/ 41746 h 206829"/>
                  <a:gd name="connsiteX13" fmla="*/ 493889 w 1360714"/>
                  <a:gd name="connsiteY13" fmla="*/ 175847 h 206829"/>
                  <a:gd name="connsiteX14" fmla="*/ 622842 w 1360714"/>
                  <a:gd name="connsiteY14" fmla="*/ 175847 h 206829"/>
                  <a:gd name="connsiteX15" fmla="*/ 622842 w 1360714"/>
                  <a:gd name="connsiteY15" fmla="*/ 41746 h 206829"/>
                  <a:gd name="connsiteX16" fmla="*/ 260368 w 1360714"/>
                  <a:gd name="connsiteY16" fmla="*/ 41746 h 206829"/>
                  <a:gd name="connsiteX17" fmla="*/ 260368 w 1360714"/>
                  <a:gd name="connsiteY17" fmla="*/ 175847 h 206829"/>
                  <a:gd name="connsiteX18" fmla="*/ 389321 w 1360714"/>
                  <a:gd name="connsiteY18" fmla="*/ 175847 h 206829"/>
                  <a:gd name="connsiteX19" fmla="*/ 389321 w 1360714"/>
                  <a:gd name="connsiteY19" fmla="*/ 41746 h 206829"/>
                  <a:gd name="connsiteX20" fmla="*/ 35169 w 1360714"/>
                  <a:gd name="connsiteY20" fmla="*/ 41746 h 206829"/>
                  <a:gd name="connsiteX21" fmla="*/ 35169 w 1360714"/>
                  <a:gd name="connsiteY21" fmla="*/ 175847 h 206829"/>
                  <a:gd name="connsiteX22" fmla="*/ 164122 w 1360714"/>
                  <a:gd name="connsiteY22" fmla="*/ 175847 h 206829"/>
                  <a:gd name="connsiteX23" fmla="*/ 164122 w 1360714"/>
                  <a:gd name="connsiteY23" fmla="*/ 41746 h 206829"/>
                  <a:gd name="connsiteX24" fmla="*/ 0 w 1360714"/>
                  <a:gd name="connsiteY24" fmla="*/ 0 h 206829"/>
                  <a:gd name="connsiteX25" fmla="*/ 1360714 w 1360714"/>
                  <a:gd name="connsiteY25" fmla="*/ 0 h 206829"/>
                  <a:gd name="connsiteX26" fmla="*/ 1360714 w 1360714"/>
                  <a:gd name="connsiteY26" fmla="*/ 206829 h 206829"/>
                  <a:gd name="connsiteX27" fmla="*/ 0 w 1360714"/>
                  <a:gd name="connsiteY27" fmla="*/ 206829 h 206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360714" h="206829">
                    <a:moveTo>
                      <a:pt x="1186901" y="41746"/>
                    </a:moveTo>
                    <a:lnTo>
                      <a:pt x="1186901" y="175847"/>
                    </a:lnTo>
                    <a:lnTo>
                      <a:pt x="1315854" y="175847"/>
                    </a:lnTo>
                    <a:lnTo>
                      <a:pt x="1315854" y="41746"/>
                    </a:lnTo>
                    <a:close/>
                    <a:moveTo>
                      <a:pt x="958249" y="41746"/>
                    </a:moveTo>
                    <a:lnTo>
                      <a:pt x="958249" y="175847"/>
                    </a:lnTo>
                    <a:lnTo>
                      <a:pt x="1087202" y="175847"/>
                    </a:lnTo>
                    <a:lnTo>
                      <a:pt x="1087202" y="41746"/>
                    </a:lnTo>
                    <a:close/>
                    <a:moveTo>
                      <a:pt x="729440" y="41746"/>
                    </a:moveTo>
                    <a:lnTo>
                      <a:pt x="729440" y="175847"/>
                    </a:lnTo>
                    <a:lnTo>
                      <a:pt x="858393" y="175847"/>
                    </a:lnTo>
                    <a:lnTo>
                      <a:pt x="858393" y="41746"/>
                    </a:lnTo>
                    <a:close/>
                    <a:moveTo>
                      <a:pt x="493889" y="41746"/>
                    </a:moveTo>
                    <a:lnTo>
                      <a:pt x="493889" y="175847"/>
                    </a:lnTo>
                    <a:lnTo>
                      <a:pt x="622842" y="175847"/>
                    </a:lnTo>
                    <a:lnTo>
                      <a:pt x="622842" y="41746"/>
                    </a:lnTo>
                    <a:close/>
                    <a:moveTo>
                      <a:pt x="260368" y="41746"/>
                    </a:moveTo>
                    <a:lnTo>
                      <a:pt x="260368" y="175847"/>
                    </a:lnTo>
                    <a:lnTo>
                      <a:pt x="389321" y="175847"/>
                    </a:lnTo>
                    <a:lnTo>
                      <a:pt x="389321" y="41746"/>
                    </a:lnTo>
                    <a:close/>
                    <a:moveTo>
                      <a:pt x="35169" y="41746"/>
                    </a:moveTo>
                    <a:lnTo>
                      <a:pt x="35169" y="175847"/>
                    </a:lnTo>
                    <a:lnTo>
                      <a:pt x="164122" y="175847"/>
                    </a:lnTo>
                    <a:lnTo>
                      <a:pt x="164122" y="41746"/>
                    </a:lnTo>
                    <a:close/>
                    <a:moveTo>
                      <a:pt x="0" y="0"/>
                    </a:moveTo>
                    <a:lnTo>
                      <a:pt x="1360714" y="0"/>
                    </a:lnTo>
                    <a:lnTo>
                      <a:pt x="1360714" y="206829"/>
                    </a:lnTo>
                    <a:lnTo>
                      <a:pt x="0" y="206829"/>
                    </a:lnTo>
                    <a:close/>
                  </a:path>
                </a:pathLst>
              </a:custGeom>
              <a:solidFill>
                <a:srgbClr val="6C6C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latin typeface="Segoe UI Light" panose="020B0502040204020203" pitchFamily="34" charset="0"/>
                </a:endParaRPr>
              </a:p>
            </p:txBody>
          </p:sp>
          <p:sp>
            <p:nvSpPr>
              <p:cNvPr id="30" name="Vrije vorm 29"/>
              <p:cNvSpPr/>
              <p:nvPr userDrawn="1"/>
            </p:nvSpPr>
            <p:spPr>
              <a:xfrm>
                <a:off x="8071339" y="2849823"/>
                <a:ext cx="1360714" cy="206829"/>
              </a:xfrm>
              <a:custGeom>
                <a:avLst/>
                <a:gdLst>
                  <a:gd name="connsiteX0" fmla="*/ 1186901 w 1360714"/>
                  <a:gd name="connsiteY0" fmla="*/ 41746 h 206829"/>
                  <a:gd name="connsiteX1" fmla="*/ 1186901 w 1360714"/>
                  <a:gd name="connsiteY1" fmla="*/ 175847 h 206829"/>
                  <a:gd name="connsiteX2" fmla="*/ 1315854 w 1360714"/>
                  <a:gd name="connsiteY2" fmla="*/ 175847 h 206829"/>
                  <a:gd name="connsiteX3" fmla="*/ 1315854 w 1360714"/>
                  <a:gd name="connsiteY3" fmla="*/ 41746 h 206829"/>
                  <a:gd name="connsiteX4" fmla="*/ 958249 w 1360714"/>
                  <a:gd name="connsiteY4" fmla="*/ 41746 h 206829"/>
                  <a:gd name="connsiteX5" fmla="*/ 958249 w 1360714"/>
                  <a:gd name="connsiteY5" fmla="*/ 175847 h 206829"/>
                  <a:gd name="connsiteX6" fmla="*/ 1087202 w 1360714"/>
                  <a:gd name="connsiteY6" fmla="*/ 175847 h 206829"/>
                  <a:gd name="connsiteX7" fmla="*/ 1087202 w 1360714"/>
                  <a:gd name="connsiteY7" fmla="*/ 41746 h 206829"/>
                  <a:gd name="connsiteX8" fmla="*/ 729440 w 1360714"/>
                  <a:gd name="connsiteY8" fmla="*/ 41746 h 206829"/>
                  <a:gd name="connsiteX9" fmla="*/ 729440 w 1360714"/>
                  <a:gd name="connsiteY9" fmla="*/ 175847 h 206829"/>
                  <a:gd name="connsiteX10" fmla="*/ 858393 w 1360714"/>
                  <a:gd name="connsiteY10" fmla="*/ 175847 h 206829"/>
                  <a:gd name="connsiteX11" fmla="*/ 858393 w 1360714"/>
                  <a:gd name="connsiteY11" fmla="*/ 41746 h 206829"/>
                  <a:gd name="connsiteX12" fmla="*/ 493889 w 1360714"/>
                  <a:gd name="connsiteY12" fmla="*/ 41746 h 206829"/>
                  <a:gd name="connsiteX13" fmla="*/ 493889 w 1360714"/>
                  <a:gd name="connsiteY13" fmla="*/ 175847 h 206829"/>
                  <a:gd name="connsiteX14" fmla="*/ 622842 w 1360714"/>
                  <a:gd name="connsiteY14" fmla="*/ 175847 h 206829"/>
                  <a:gd name="connsiteX15" fmla="*/ 622842 w 1360714"/>
                  <a:gd name="connsiteY15" fmla="*/ 41746 h 206829"/>
                  <a:gd name="connsiteX16" fmla="*/ 260368 w 1360714"/>
                  <a:gd name="connsiteY16" fmla="*/ 41746 h 206829"/>
                  <a:gd name="connsiteX17" fmla="*/ 260368 w 1360714"/>
                  <a:gd name="connsiteY17" fmla="*/ 175847 h 206829"/>
                  <a:gd name="connsiteX18" fmla="*/ 389321 w 1360714"/>
                  <a:gd name="connsiteY18" fmla="*/ 175847 h 206829"/>
                  <a:gd name="connsiteX19" fmla="*/ 389321 w 1360714"/>
                  <a:gd name="connsiteY19" fmla="*/ 41746 h 206829"/>
                  <a:gd name="connsiteX20" fmla="*/ 35169 w 1360714"/>
                  <a:gd name="connsiteY20" fmla="*/ 41746 h 206829"/>
                  <a:gd name="connsiteX21" fmla="*/ 35169 w 1360714"/>
                  <a:gd name="connsiteY21" fmla="*/ 175847 h 206829"/>
                  <a:gd name="connsiteX22" fmla="*/ 164122 w 1360714"/>
                  <a:gd name="connsiteY22" fmla="*/ 175847 h 206829"/>
                  <a:gd name="connsiteX23" fmla="*/ 164122 w 1360714"/>
                  <a:gd name="connsiteY23" fmla="*/ 41746 h 206829"/>
                  <a:gd name="connsiteX24" fmla="*/ 0 w 1360714"/>
                  <a:gd name="connsiteY24" fmla="*/ 0 h 206829"/>
                  <a:gd name="connsiteX25" fmla="*/ 1360714 w 1360714"/>
                  <a:gd name="connsiteY25" fmla="*/ 0 h 206829"/>
                  <a:gd name="connsiteX26" fmla="*/ 1360714 w 1360714"/>
                  <a:gd name="connsiteY26" fmla="*/ 206829 h 206829"/>
                  <a:gd name="connsiteX27" fmla="*/ 0 w 1360714"/>
                  <a:gd name="connsiteY27" fmla="*/ 206829 h 206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360714" h="206829">
                    <a:moveTo>
                      <a:pt x="1186901" y="41746"/>
                    </a:moveTo>
                    <a:lnTo>
                      <a:pt x="1186901" y="175847"/>
                    </a:lnTo>
                    <a:lnTo>
                      <a:pt x="1315854" y="175847"/>
                    </a:lnTo>
                    <a:lnTo>
                      <a:pt x="1315854" y="41746"/>
                    </a:lnTo>
                    <a:close/>
                    <a:moveTo>
                      <a:pt x="958249" y="41746"/>
                    </a:moveTo>
                    <a:lnTo>
                      <a:pt x="958249" y="175847"/>
                    </a:lnTo>
                    <a:lnTo>
                      <a:pt x="1087202" y="175847"/>
                    </a:lnTo>
                    <a:lnTo>
                      <a:pt x="1087202" y="41746"/>
                    </a:lnTo>
                    <a:close/>
                    <a:moveTo>
                      <a:pt x="729440" y="41746"/>
                    </a:moveTo>
                    <a:lnTo>
                      <a:pt x="729440" y="175847"/>
                    </a:lnTo>
                    <a:lnTo>
                      <a:pt x="858393" y="175847"/>
                    </a:lnTo>
                    <a:lnTo>
                      <a:pt x="858393" y="41746"/>
                    </a:lnTo>
                    <a:close/>
                    <a:moveTo>
                      <a:pt x="493889" y="41746"/>
                    </a:moveTo>
                    <a:lnTo>
                      <a:pt x="493889" y="175847"/>
                    </a:lnTo>
                    <a:lnTo>
                      <a:pt x="622842" y="175847"/>
                    </a:lnTo>
                    <a:lnTo>
                      <a:pt x="622842" y="41746"/>
                    </a:lnTo>
                    <a:close/>
                    <a:moveTo>
                      <a:pt x="260368" y="41746"/>
                    </a:moveTo>
                    <a:lnTo>
                      <a:pt x="260368" y="175847"/>
                    </a:lnTo>
                    <a:lnTo>
                      <a:pt x="389321" y="175847"/>
                    </a:lnTo>
                    <a:lnTo>
                      <a:pt x="389321" y="41746"/>
                    </a:lnTo>
                    <a:close/>
                    <a:moveTo>
                      <a:pt x="35169" y="41746"/>
                    </a:moveTo>
                    <a:lnTo>
                      <a:pt x="35169" y="175847"/>
                    </a:lnTo>
                    <a:lnTo>
                      <a:pt x="164122" y="175847"/>
                    </a:lnTo>
                    <a:lnTo>
                      <a:pt x="164122" y="41746"/>
                    </a:lnTo>
                    <a:close/>
                    <a:moveTo>
                      <a:pt x="0" y="0"/>
                    </a:moveTo>
                    <a:lnTo>
                      <a:pt x="1360714" y="0"/>
                    </a:lnTo>
                    <a:lnTo>
                      <a:pt x="1360714" y="206829"/>
                    </a:lnTo>
                    <a:lnTo>
                      <a:pt x="0" y="206829"/>
                    </a:lnTo>
                    <a:close/>
                  </a:path>
                </a:pathLst>
              </a:custGeom>
              <a:solidFill>
                <a:srgbClr val="6C6C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latin typeface="Segoe UI Light" panose="020B0502040204020203" pitchFamily="34" charset="0"/>
                </a:endParaRPr>
              </a:p>
            </p:txBody>
          </p:sp>
        </p:grpSp>
      </p:grpSp>
      <p:sp>
        <p:nvSpPr>
          <p:cNvPr id="11" name="Tijdelijke aanduiding voor media 10"/>
          <p:cNvSpPr>
            <a:spLocks noGrp="1"/>
          </p:cNvSpPr>
          <p:nvPr>
            <p:ph type="media" sz="quarter" idx="17" hasCustomPrompt="1"/>
          </p:nvPr>
        </p:nvSpPr>
        <p:spPr>
          <a:xfrm>
            <a:off x="2439180" y="820164"/>
            <a:ext cx="8897726" cy="5110736"/>
          </a:xfrm>
          <a:prstGeom prst="roundRect">
            <a:avLst>
              <a:gd name="adj" fmla="val 1583"/>
            </a:avLst>
          </a:prstGeom>
          <a:solidFill>
            <a:schemeClr val="bg1">
              <a:lumMod val="95000"/>
            </a:schemeClr>
          </a:solidFill>
        </p:spPr>
        <p:txBody>
          <a:bodyPr wrap="square" bIns="324000" anchor="ctr">
            <a:noAutofit/>
          </a:bodyPr>
          <a:lstStyle>
            <a:lvl1pPr algn="ctr">
              <a:lnSpc>
                <a:spcPct val="300000"/>
              </a:lnSpc>
              <a:defRPr/>
            </a:lvl1pPr>
          </a:lstStyle>
          <a:p>
            <a:r>
              <a:rPr lang="nl-NL"/>
              <a:t>Klik hier op het icoon</a:t>
            </a:r>
            <a:br>
              <a:rPr lang="nl-NL"/>
            </a:br>
            <a:r>
              <a:rPr lang="nl-NL"/>
              <a:t>een video in te voegen</a:t>
            </a:r>
          </a:p>
        </p:txBody>
      </p:sp>
    </p:spTree>
    <p:extLst>
      <p:ext uri="{BB962C8B-B14F-4D97-AF65-F5344CB8AC3E}">
        <p14:creationId xmlns:p14="http://schemas.microsoft.com/office/powerpoint/2010/main" val="4072950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% Tekst + 50% Grafi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31340" y="531341"/>
            <a:ext cx="6203289" cy="496565"/>
          </a:xfrm>
        </p:spPr>
        <p:txBody>
          <a:bodyPr/>
          <a:lstStyle/>
          <a:p>
            <a:r>
              <a:rPr lang="nl-NL"/>
              <a:t>Klik hier om een titel in te voegen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FBA41-AFD5-4B00-AC98-55F0A9A32C4E}" type="slidenum">
              <a:rPr lang="nl-NL" smtClean="0"/>
              <a:t>‹nr.›</a:t>
            </a:fld>
            <a:endParaRPr lang="nl-NL"/>
          </a:p>
        </p:txBody>
      </p:sp>
      <p:sp>
        <p:nvSpPr>
          <p:cNvPr id="8" name="Tijdelijke aanduiding voor tekst 7"/>
          <p:cNvSpPr>
            <a:spLocks noGrp="1"/>
          </p:cNvSpPr>
          <p:nvPr>
            <p:ph type="body" sz="quarter" idx="13" hasCustomPrompt="1"/>
          </p:nvPr>
        </p:nvSpPr>
        <p:spPr>
          <a:xfrm>
            <a:off x="531340" y="951113"/>
            <a:ext cx="6203289" cy="284560"/>
          </a:xfrm>
        </p:spPr>
        <p:txBody>
          <a:bodyPr>
            <a:noAutofit/>
          </a:bodyPr>
          <a:lstStyle>
            <a:lvl1pPr>
              <a:defRPr sz="18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nl-NL"/>
              <a:t>Subtitel</a:t>
            </a:r>
          </a:p>
        </p:txBody>
      </p:sp>
      <p:sp>
        <p:nvSpPr>
          <p:cNvPr id="10" name="Tijdelijke aanduiding voor tekst 9"/>
          <p:cNvSpPr>
            <a:spLocks noGrp="1"/>
          </p:cNvSpPr>
          <p:nvPr>
            <p:ph type="body" sz="quarter" idx="14"/>
          </p:nvPr>
        </p:nvSpPr>
        <p:spPr>
          <a:xfrm>
            <a:off x="525164" y="1447800"/>
            <a:ext cx="5621636" cy="4064400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grafiek 6"/>
          <p:cNvSpPr>
            <a:spLocks noGrp="1"/>
          </p:cNvSpPr>
          <p:nvPr>
            <p:ph type="chart" sz="quarter" idx="16" hasCustomPrompt="1"/>
          </p:nvPr>
        </p:nvSpPr>
        <p:spPr>
          <a:xfrm>
            <a:off x="6512892" y="1804890"/>
            <a:ext cx="5126658" cy="3707188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bIns="324000" anchor="ctr"/>
          <a:lstStyle>
            <a:lvl1pPr algn="ctr">
              <a:lnSpc>
                <a:spcPct val="300000"/>
              </a:lnSpc>
              <a:defRPr/>
            </a:lvl1pPr>
          </a:lstStyle>
          <a:p>
            <a:r>
              <a:rPr lang="nl-NL"/>
              <a:t>Klik hier op het icoon</a:t>
            </a:r>
            <a:br>
              <a:rPr lang="nl-NL"/>
            </a:br>
            <a:r>
              <a:rPr lang="nl-NL"/>
              <a:t>een grafiek in te voegen</a:t>
            </a:r>
          </a:p>
        </p:txBody>
      </p:sp>
      <p:sp>
        <p:nvSpPr>
          <p:cNvPr id="32" name="Rechthoek 31"/>
          <p:cNvSpPr/>
          <p:nvPr userDrawn="1"/>
        </p:nvSpPr>
        <p:spPr>
          <a:xfrm>
            <a:off x="7692571" y="-446643"/>
            <a:ext cx="4499429" cy="3728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0" rtlCol="0" anchor="ctr"/>
          <a:lstStyle/>
          <a:p>
            <a:pPr algn="r"/>
            <a:r>
              <a:rPr lang="nl-NL" sz="2000" b="1">
                <a:solidFill>
                  <a:schemeClr val="accent1"/>
                </a:solidFill>
              </a:rPr>
              <a:t>50% TEKST + 50%</a:t>
            </a:r>
            <a:r>
              <a:rPr lang="nl-NL" sz="2000" b="1" baseline="0">
                <a:solidFill>
                  <a:schemeClr val="accent1"/>
                </a:solidFill>
              </a:rPr>
              <a:t> GRAFIEK</a:t>
            </a:r>
            <a:endParaRPr lang="nl-NL" sz="2000" b="1">
              <a:solidFill>
                <a:schemeClr val="accent1"/>
              </a:solidFill>
            </a:endParaRPr>
          </a:p>
        </p:txBody>
      </p:sp>
      <p:grpSp>
        <p:nvGrpSpPr>
          <p:cNvPr id="33" name="Instructie Tekst"/>
          <p:cNvGrpSpPr/>
          <p:nvPr userDrawn="1"/>
        </p:nvGrpSpPr>
        <p:grpSpPr>
          <a:xfrm>
            <a:off x="-2916113" y="0"/>
            <a:ext cx="2688057" cy="3772106"/>
            <a:chOff x="-2959433" y="-5444"/>
            <a:chExt cx="2688057" cy="3772106"/>
          </a:xfrm>
        </p:grpSpPr>
        <p:sp>
          <p:nvSpPr>
            <p:cNvPr id="34" name="Rechthoek 33"/>
            <p:cNvSpPr/>
            <p:nvPr userDrawn="1"/>
          </p:nvSpPr>
          <p:spPr>
            <a:xfrm>
              <a:off x="-2959433" y="-5444"/>
              <a:ext cx="2572469" cy="280344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600" b="1" i="0" u="none" strike="noStrike" kern="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TEKST NIVEAUS</a:t>
              </a:r>
            </a:p>
          </p:txBody>
        </p:sp>
        <p:sp>
          <p:nvSpPr>
            <p:cNvPr id="35" name="Textfield placeholder"/>
            <p:cNvSpPr txBox="1">
              <a:spLocks/>
            </p:cNvSpPr>
            <p:nvPr userDrawn="1"/>
          </p:nvSpPr>
          <p:spPr>
            <a:xfrm>
              <a:off x="-2587337" y="2675411"/>
              <a:ext cx="2163709" cy="25968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358775" marR="0" lvl="2" indent="-176213" algn="l" defTabSz="914400" rtl="0" eaLnBrk="1" fontAlgn="auto" latinLnBrk="0" hangingPunct="1">
                <a:lnSpc>
                  <a:spcPct val="90000"/>
                </a:lnSpc>
                <a:spcBef>
                  <a:spcPts val="500"/>
                </a:spcBef>
                <a:spcAft>
                  <a:spcPts val="500"/>
                </a:spcAft>
                <a:buClr>
                  <a:schemeClr val="accent1"/>
                </a:buClr>
                <a:buSzPct val="100000"/>
                <a:buFont typeface="Wingdings" panose="05000000000000000000" pitchFamily="2" charset="2"/>
                <a:buChar char="§"/>
                <a:tabLst/>
                <a:defRPr/>
              </a:pPr>
              <a:r>
                <a:rPr lang="nl-NL" sz="1200" kern="1200" noProof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Sub </a:t>
              </a:r>
              <a:r>
                <a:rPr lang="nl-NL" sz="1200" kern="1200" noProof="0" err="1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bullet</a:t>
              </a:r>
              <a:r>
                <a:rPr lang="nl-NL" sz="1200" kern="1200" noProof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 (16 </a:t>
              </a:r>
              <a:r>
                <a:rPr lang="nl-NL" sz="1200" kern="1200" noProof="0" err="1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pt</a:t>
              </a:r>
              <a:r>
                <a:rPr lang="nl-NL" sz="1200" kern="1200" noProof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.)</a:t>
              </a:r>
            </a:p>
          </p:txBody>
        </p:sp>
        <p:sp>
          <p:nvSpPr>
            <p:cNvPr id="36" name="Ovaal 35"/>
            <p:cNvSpPr/>
            <p:nvPr userDrawn="1"/>
          </p:nvSpPr>
          <p:spPr>
            <a:xfrm>
              <a:off x="-2959433" y="1968742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1</a:t>
              </a:r>
            </a:p>
          </p:txBody>
        </p:sp>
        <p:sp>
          <p:nvSpPr>
            <p:cNvPr id="37" name="Ovaal 36"/>
            <p:cNvSpPr/>
            <p:nvPr userDrawn="1"/>
          </p:nvSpPr>
          <p:spPr>
            <a:xfrm>
              <a:off x="-2959433" y="2322077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38" name="Ovaal 37"/>
            <p:cNvSpPr/>
            <p:nvPr userDrawn="1"/>
          </p:nvSpPr>
          <p:spPr>
            <a:xfrm>
              <a:off x="-2959433" y="2675412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39" name="Ovaal 38"/>
            <p:cNvSpPr/>
            <p:nvPr userDrawn="1"/>
          </p:nvSpPr>
          <p:spPr>
            <a:xfrm>
              <a:off x="-2959433" y="3028747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4</a:t>
              </a:r>
            </a:p>
          </p:txBody>
        </p:sp>
        <p:sp>
          <p:nvSpPr>
            <p:cNvPr id="40" name="Textfield placeholder"/>
            <p:cNvSpPr txBox="1">
              <a:spLocks/>
            </p:cNvSpPr>
            <p:nvPr userDrawn="1"/>
          </p:nvSpPr>
          <p:spPr>
            <a:xfrm>
              <a:off x="-2571950" y="1966925"/>
              <a:ext cx="2163709" cy="261500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900"/>
                </a:spcBef>
                <a:spcAft>
                  <a:spcPts val="90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None/>
                <a:tabLst>
                  <a:tab pos="263525" algn="l"/>
                </a:tabLst>
                <a:defRPr/>
              </a:pPr>
              <a:r>
                <a:rPr lang="nl-NL" sz="1200" kern="1200" noProof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Platte tekst (16 </a:t>
              </a:r>
              <a:r>
                <a:rPr lang="nl-NL" sz="1200" kern="1200" noProof="0" err="1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pt</a:t>
              </a:r>
              <a:r>
                <a:rPr lang="nl-NL" sz="1200" kern="1200" noProof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.)</a:t>
              </a:r>
            </a:p>
          </p:txBody>
        </p:sp>
        <p:sp>
          <p:nvSpPr>
            <p:cNvPr id="41" name="Textfield placeholder"/>
            <p:cNvSpPr txBox="1">
              <a:spLocks/>
            </p:cNvSpPr>
            <p:nvPr userDrawn="1"/>
          </p:nvSpPr>
          <p:spPr>
            <a:xfrm>
              <a:off x="-2571950" y="2322077"/>
              <a:ext cx="2163709" cy="25968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82563" marR="0" lvl="1" indent="-182563" algn="l" defTabSz="914400" rtl="0" eaLnBrk="1" fontAlgn="auto" latinLnBrk="0" hangingPunct="1">
                <a:lnSpc>
                  <a:spcPct val="90000"/>
                </a:lnSpc>
                <a:spcBef>
                  <a:spcPts val="800"/>
                </a:spcBef>
                <a:spcAft>
                  <a:spcPts val="900"/>
                </a:spcAft>
                <a:buClr>
                  <a:schemeClr val="accent1"/>
                </a:buClr>
                <a:buSzTx/>
                <a:buFont typeface="Wingdings" panose="05000000000000000000" pitchFamily="2" charset="2"/>
                <a:buChar char="§"/>
                <a:tabLst>
                  <a:tab pos="4394200" algn="l"/>
                </a:tabLst>
                <a:defRPr/>
              </a:pPr>
              <a:r>
                <a:rPr lang="nl-NL" sz="1200" kern="1200" noProof="0" err="1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Bullet</a:t>
              </a:r>
              <a:r>
                <a:rPr lang="nl-NL" sz="1200" kern="1200" noProof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 (16 </a:t>
              </a:r>
              <a:r>
                <a:rPr lang="nl-NL" sz="1200" kern="1200" noProof="0" err="1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pt</a:t>
              </a:r>
              <a:r>
                <a:rPr lang="nl-NL" sz="1200" kern="1200" noProof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)</a:t>
              </a:r>
            </a:p>
          </p:txBody>
        </p:sp>
        <p:sp>
          <p:nvSpPr>
            <p:cNvPr id="42" name="Textfield placeholder"/>
            <p:cNvSpPr txBox="1">
              <a:spLocks/>
            </p:cNvSpPr>
            <p:nvPr userDrawn="1"/>
          </p:nvSpPr>
          <p:spPr>
            <a:xfrm>
              <a:off x="-2571950" y="3028747"/>
              <a:ext cx="2163709" cy="25968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3" indent="0" algn="l" defTabSz="914400" rtl="0" eaLnBrk="1" fontAlgn="auto" latinLnBrk="0" hangingPunct="1">
                <a:lnSpc>
                  <a:spcPts val="17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nl-NL" sz="1400" b="1" kern="1200" baseline="0" noProof="0">
                  <a:solidFill>
                    <a:schemeClr val="accent2"/>
                  </a:solidFill>
                  <a:latin typeface="+mn-lt"/>
                  <a:ea typeface="+mn-ea"/>
                  <a:cs typeface="+mn-cs"/>
                </a:rPr>
                <a:t>Kopje (18 </a:t>
              </a:r>
              <a:r>
                <a:rPr lang="nl-NL" sz="1400" b="1" kern="1200" baseline="0" noProof="0" err="1">
                  <a:solidFill>
                    <a:schemeClr val="accent2"/>
                  </a:solidFill>
                  <a:latin typeface="+mn-lt"/>
                  <a:ea typeface="+mn-ea"/>
                  <a:cs typeface="+mn-cs"/>
                </a:rPr>
                <a:t>pt</a:t>
              </a:r>
              <a:r>
                <a:rPr lang="nl-NL" sz="1400" b="1" kern="1200" baseline="0" noProof="0">
                  <a:solidFill>
                    <a:schemeClr val="accent2"/>
                  </a:solidFill>
                  <a:latin typeface="+mn-lt"/>
                  <a:ea typeface="+mn-ea"/>
                  <a:cs typeface="+mn-cs"/>
                </a:rPr>
                <a:t>.)</a:t>
              </a:r>
            </a:p>
          </p:txBody>
        </p:sp>
        <p:cxnSp>
          <p:nvCxnSpPr>
            <p:cNvPr id="43" name="Rechte verbindingslijn 42"/>
            <p:cNvCxnSpPr/>
            <p:nvPr userDrawn="1"/>
          </p:nvCxnSpPr>
          <p:spPr>
            <a:xfrm>
              <a:off x="-2959100" y="274900"/>
              <a:ext cx="2674470" cy="0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44" name="Rechte verbindingslijn 43"/>
            <p:cNvCxnSpPr/>
            <p:nvPr userDrawn="1"/>
          </p:nvCxnSpPr>
          <p:spPr>
            <a:xfrm>
              <a:off x="-2959100" y="1841989"/>
              <a:ext cx="2661379" cy="0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45" name="Rechte verbindingslijn 44"/>
            <p:cNvCxnSpPr/>
            <p:nvPr userDrawn="1"/>
          </p:nvCxnSpPr>
          <p:spPr>
            <a:xfrm>
              <a:off x="-2959100" y="3766662"/>
              <a:ext cx="2661379" cy="0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46" name="Groep 45"/>
            <p:cNvGrpSpPr/>
            <p:nvPr userDrawn="1"/>
          </p:nvGrpSpPr>
          <p:grpSpPr>
            <a:xfrm>
              <a:off x="-1948476" y="816741"/>
              <a:ext cx="409108" cy="427699"/>
              <a:chOff x="-1085063" y="758027"/>
              <a:chExt cx="633799" cy="622540"/>
            </a:xfrm>
          </p:grpSpPr>
          <p:sp>
            <p:nvSpPr>
              <p:cNvPr id="94" name="Afgeronde rechthoek 93"/>
              <p:cNvSpPr/>
              <p:nvPr userDrawn="1"/>
            </p:nvSpPr>
            <p:spPr>
              <a:xfrm>
                <a:off x="-1085063" y="758027"/>
                <a:ext cx="633799" cy="622540"/>
              </a:xfrm>
              <a:prstGeom prst="roundRect">
                <a:avLst>
                  <a:gd name="adj" fmla="val 10944"/>
                </a:avLst>
              </a:prstGeom>
              <a:solidFill>
                <a:srgbClr val="FFFFFF"/>
              </a:solidFill>
              <a:ln w="12700" cap="flat" cmpd="sng" algn="ctr">
                <a:solidFill>
                  <a:schemeClr val="accent1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>
                  <a:ln>
                    <a:noFill/>
                  </a:ln>
                  <a:solidFill>
                    <a:srgbClr val="EF291F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  <p:grpSp>
            <p:nvGrpSpPr>
              <p:cNvPr id="95" name="Groep 94"/>
              <p:cNvGrpSpPr/>
              <p:nvPr userDrawn="1"/>
            </p:nvGrpSpPr>
            <p:grpSpPr>
              <a:xfrm>
                <a:off x="-977746" y="864082"/>
                <a:ext cx="419166" cy="410430"/>
                <a:chOff x="6366933" y="309013"/>
                <a:chExt cx="1901295" cy="1861668"/>
              </a:xfrm>
              <a:solidFill>
                <a:srgbClr val="000000"/>
              </a:solidFill>
            </p:grpSpPr>
            <p:sp>
              <p:nvSpPr>
                <p:cNvPr id="96" name="Rechthoek 95"/>
                <p:cNvSpPr/>
                <p:nvPr userDrawn="1"/>
              </p:nvSpPr>
              <p:spPr>
                <a:xfrm>
                  <a:off x="6608189" y="535149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97" name="Rechthoek 96"/>
                <p:cNvSpPr/>
                <p:nvPr userDrawn="1"/>
              </p:nvSpPr>
              <p:spPr>
                <a:xfrm>
                  <a:off x="6608189" y="1512611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98" name="Rechthoek 97"/>
                <p:cNvSpPr/>
                <p:nvPr userDrawn="1"/>
              </p:nvSpPr>
              <p:spPr>
                <a:xfrm>
                  <a:off x="6608189" y="1780625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99" name="Rechthoek 98"/>
                <p:cNvSpPr/>
                <p:nvPr userDrawn="1"/>
              </p:nvSpPr>
              <p:spPr>
                <a:xfrm>
                  <a:off x="7252238" y="535149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00" name="Rechthoek 99"/>
                <p:cNvSpPr/>
                <p:nvPr userDrawn="1"/>
              </p:nvSpPr>
              <p:spPr>
                <a:xfrm>
                  <a:off x="7252238" y="1512611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01" name="Rechthoek 100"/>
                <p:cNvSpPr/>
                <p:nvPr userDrawn="1"/>
              </p:nvSpPr>
              <p:spPr>
                <a:xfrm>
                  <a:off x="7252238" y="1780625"/>
                  <a:ext cx="1777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02" name="Rechthoek 101"/>
                <p:cNvSpPr/>
                <p:nvPr userDrawn="1"/>
              </p:nvSpPr>
              <p:spPr>
                <a:xfrm>
                  <a:off x="7252238" y="854236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03" name="Rechthoek 102"/>
                <p:cNvSpPr/>
                <p:nvPr userDrawn="1"/>
              </p:nvSpPr>
              <p:spPr>
                <a:xfrm>
                  <a:off x="7252238" y="1191263"/>
                  <a:ext cx="606415" cy="1990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04" name="Rechthoek 103"/>
                <p:cNvSpPr/>
                <p:nvPr userDrawn="1"/>
              </p:nvSpPr>
              <p:spPr>
                <a:xfrm>
                  <a:off x="7252238" y="309013"/>
                  <a:ext cx="8889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05" name="Rechthoek 104"/>
                <p:cNvSpPr/>
                <p:nvPr userDrawn="1"/>
              </p:nvSpPr>
              <p:spPr>
                <a:xfrm>
                  <a:off x="7252238" y="2021132"/>
                  <a:ext cx="8889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06" name="Vrije vorm 105"/>
                <p:cNvSpPr/>
                <p:nvPr userDrawn="1"/>
              </p:nvSpPr>
              <p:spPr>
                <a:xfrm flipH="1">
                  <a:off x="6366933" y="804333"/>
                  <a:ext cx="762000" cy="575734"/>
                </a:xfrm>
                <a:custGeom>
                  <a:avLst/>
                  <a:gdLst>
                    <a:gd name="connsiteX0" fmla="*/ 635000 w 762000"/>
                    <a:gd name="connsiteY0" fmla="*/ 0 h 575734"/>
                    <a:gd name="connsiteX1" fmla="*/ 482600 w 762000"/>
                    <a:gd name="connsiteY1" fmla="*/ 203200 h 575734"/>
                    <a:gd name="connsiteX2" fmla="*/ 762000 w 762000"/>
                    <a:gd name="connsiteY2" fmla="*/ 203200 h 575734"/>
                    <a:gd name="connsiteX3" fmla="*/ 762000 w 762000"/>
                    <a:gd name="connsiteY3" fmla="*/ 364067 h 575734"/>
                    <a:gd name="connsiteX4" fmla="*/ 482600 w 762000"/>
                    <a:gd name="connsiteY4" fmla="*/ 364067 h 575734"/>
                    <a:gd name="connsiteX5" fmla="*/ 635000 w 762000"/>
                    <a:gd name="connsiteY5" fmla="*/ 575734 h 575734"/>
                    <a:gd name="connsiteX6" fmla="*/ 524933 w 762000"/>
                    <a:gd name="connsiteY6" fmla="*/ 575734 h 575734"/>
                    <a:gd name="connsiteX7" fmla="*/ 0 w 762000"/>
                    <a:gd name="connsiteY7" fmla="*/ 313267 h 575734"/>
                    <a:gd name="connsiteX8" fmla="*/ 533400 w 762000"/>
                    <a:gd name="connsiteY8" fmla="*/ 0 h 575734"/>
                    <a:gd name="connsiteX9" fmla="*/ 635000 w 762000"/>
                    <a:gd name="connsiteY9" fmla="*/ 0 h 575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62000" h="575734">
                      <a:moveTo>
                        <a:pt x="635000" y="0"/>
                      </a:moveTo>
                      <a:lnTo>
                        <a:pt x="482600" y="203200"/>
                      </a:lnTo>
                      <a:lnTo>
                        <a:pt x="762000" y="203200"/>
                      </a:lnTo>
                      <a:lnTo>
                        <a:pt x="762000" y="364067"/>
                      </a:lnTo>
                      <a:lnTo>
                        <a:pt x="482600" y="364067"/>
                      </a:lnTo>
                      <a:lnTo>
                        <a:pt x="635000" y="575734"/>
                      </a:lnTo>
                      <a:lnTo>
                        <a:pt x="524933" y="575734"/>
                      </a:lnTo>
                      <a:lnTo>
                        <a:pt x="0" y="313267"/>
                      </a:lnTo>
                      <a:lnTo>
                        <a:pt x="533400" y="0"/>
                      </a:lnTo>
                      <a:lnTo>
                        <a:pt x="63500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</p:grpSp>
        </p:grpSp>
        <p:grpSp>
          <p:nvGrpSpPr>
            <p:cNvPr id="47" name="Groep 46"/>
            <p:cNvGrpSpPr/>
            <p:nvPr/>
          </p:nvGrpSpPr>
          <p:grpSpPr>
            <a:xfrm>
              <a:off x="-2950232" y="1207835"/>
              <a:ext cx="532929" cy="509563"/>
              <a:chOff x="-2880382" y="802341"/>
              <a:chExt cx="532929" cy="509563"/>
            </a:xfrm>
          </p:grpSpPr>
          <p:sp>
            <p:nvSpPr>
              <p:cNvPr id="72" name="Rechthoek 71"/>
              <p:cNvSpPr/>
              <p:nvPr/>
            </p:nvSpPr>
            <p:spPr>
              <a:xfrm>
                <a:off x="-2880382" y="802341"/>
                <a:ext cx="532929" cy="509563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73" name="Picture 2"/>
              <p:cNvPicPr>
                <a:picLocks noChangeAspect="1" noChangeArrowheads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2635852" y="822181"/>
                <a:ext cx="226442" cy="2089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74" name="Picture 3"/>
              <p:cNvPicPr>
                <a:picLocks noChangeAspect="1" noChangeArrowheads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2848026" y="822181"/>
                <a:ext cx="207168" cy="21351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75" name="Groep 74"/>
              <p:cNvGrpSpPr/>
              <p:nvPr/>
            </p:nvGrpSpPr>
            <p:grpSpPr>
              <a:xfrm>
                <a:off x="-2802433" y="1123442"/>
                <a:ext cx="132915" cy="104889"/>
                <a:chOff x="-2796392" y="1123442"/>
                <a:chExt cx="120832" cy="104889"/>
              </a:xfrm>
            </p:grpSpPr>
            <p:sp>
              <p:nvSpPr>
                <p:cNvPr id="89" name="Rechthoek 88"/>
                <p:cNvSpPr/>
                <p:nvPr/>
              </p:nvSpPr>
              <p:spPr>
                <a:xfrm>
                  <a:off x="-2796392" y="1123442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90" name="Rechthoek 89"/>
                <p:cNvSpPr/>
                <p:nvPr/>
              </p:nvSpPr>
              <p:spPr>
                <a:xfrm>
                  <a:off x="-2796392" y="1146758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91" name="Rechthoek 90"/>
                <p:cNvSpPr/>
                <p:nvPr/>
              </p:nvSpPr>
              <p:spPr>
                <a:xfrm>
                  <a:off x="-2796392" y="1193390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92" name="Rechthoek 91"/>
                <p:cNvSpPr/>
                <p:nvPr/>
              </p:nvSpPr>
              <p:spPr>
                <a:xfrm>
                  <a:off x="-2796392" y="1216707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93" name="Rechthoek 92"/>
                <p:cNvSpPr/>
                <p:nvPr/>
              </p:nvSpPr>
              <p:spPr>
                <a:xfrm>
                  <a:off x="-2796392" y="1170074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</p:grpSp>
          <p:grpSp>
            <p:nvGrpSpPr>
              <p:cNvPr id="76" name="Groep 75"/>
              <p:cNvGrpSpPr/>
              <p:nvPr/>
            </p:nvGrpSpPr>
            <p:grpSpPr>
              <a:xfrm>
                <a:off x="-2575435" y="1123442"/>
                <a:ext cx="133931" cy="104889"/>
                <a:chOff x="-2556734" y="1123442"/>
                <a:chExt cx="147324" cy="104889"/>
              </a:xfrm>
            </p:grpSpPr>
            <p:grpSp>
              <p:nvGrpSpPr>
                <p:cNvPr id="77" name="Groep 76"/>
                <p:cNvGrpSpPr/>
                <p:nvPr/>
              </p:nvGrpSpPr>
              <p:grpSpPr>
                <a:xfrm>
                  <a:off x="-2556734" y="1123442"/>
                  <a:ext cx="68206" cy="104889"/>
                  <a:chOff x="-2796392" y="1123442"/>
                  <a:chExt cx="120832" cy="104889"/>
                </a:xfrm>
              </p:grpSpPr>
              <p:sp>
                <p:nvSpPr>
                  <p:cNvPr id="84" name="Rechthoek 83"/>
                  <p:cNvSpPr/>
                  <p:nvPr/>
                </p:nvSpPr>
                <p:spPr>
                  <a:xfrm>
                    <a:off x="-2796392" y="1123442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85" name="Rechthoek 84"/>
                  <p:cNvSpPr/>
                  <p:nvPr/>
                </p:nvSpPr>
                <p:spPr>
                  <a:xfrm>
                    <a:off x="-2796392" y="1146758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86" name="Rechthoek 85"/>
                  <p:cNvSpPr/>
                  <p:nvPr/>
                </p:nvSpPr>
                <p:spPr>
                  <a:xfrm>
                    <a:off x="-2796392" y="1193390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87" name="Rechthoek 86"/>
                  <p:cNvSpPr/>
                  <p:nvPr/>
                </p:nvSpPr>
                <p:spPr>
                  <a:xfrm>
                    <a:off x="-2796392" y="1216707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88" name="Rechthoek 87"/>
                  <p:cNvSpPr/>
                  <p:nvPr/>
                </p:nvSpPr>
                <p:spPr>
                  <a:xfrm>
                    <a:off x="-2796392" y="1170074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</p:grpSp>
            <p:grpSp>
              <p:nvGrpSpPr>
                <p:cNvPr id="78" name="Groep 77"/>
                <p:cNvGrpSpPr/>
                <p:nvPr/>
              </p:nvGrpSpPr>
              <p:grpSpPr>
                <a:xfrm>
                  <a:off x="-2477616" y="1123442"/>
                  <a:ext cx="68206" cy="104889"/>
                  <a:chOff x="-2796392" y="1123442"/>
                  <a:chExt cx="120832" cy="104889"/>
                </a:xfrm>
              </p:grpSpPr>
              <p:sp>
                <p:nvSpPr>
                  <p:cNvPr id="79" name="Rechthoek 78"/>
                  <p:cNvSpPr/>
                  <p:nvPr/>
                </p:nvSpPr>
                <p:spPr>
                  <a:xfrm>
                    <a:off x="-2796392" y="1123442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80" name="Rechthoek 79"/>
                  <p:cNvSpPr/>
                  <p:nvPr/>
                </p:nvSpPr>
                <p:spPr>
                  <a:xfrm>
                    <a:off x="-2796392" y="1146758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81" name="Rechthoek 80"/>
                  <p:cNvSpPr/>
                  <p:nvPr/>
                </p:nvSpPr>
                <p:spPr>
                  <a:xfrm>
                    <a:off x="-2796392" y="1193390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82" name="Rechthoek 81"/>
                  <p:cNvSpPr/>
                  <p:nvPr/>
                </p:nvSpPr>
                <p:spPr>
                  <a:xfrm>
                    <a:off x="-2796392" y="1216707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83" name="Rechthoek 82"/>
                  <p:cNvSpPr/>
                  <p:nvPr/>
                </p:nvSpPr>
                <p:spPr>
                  <a:xfrm>
                    <a:off x="-2796392" y="1170074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</p:grpSp>
          </p:grpSp>
        </p:grpSp>
        <p:grpSp>
          <p:nvGrpSpPr>
            <p:cNvPr id="48" name="Groep 47"/>
            <p:cNvGrpSpPr/>
            <p:nvPr userDrawn="1"/>
          </p:nvGrpSpPr>
          <p:grpSpPr>
            <a:xfrm>
              <a:off x="-1948476" y="1281164"/>
              <a:ext cx="413704" cy="427699"/>
              <a:chOff x="-1845083" y="758027"/>
              <a:chExt cx="633799" cy="622540"/>
            </a:xfrm>
          </p:grpSpPr>
          <p:sp>
            <p:nvSpPr>
              <p:cNvPr id="59" name="Afgeronde rechthoek 58"/>
              <p:cNvSpPr/>
              <p:nvPr userDrawn="1"/>
            </p:nvSpPr>
            <p:spPr>
              <a:xfrm>
                <a:off x="-1845083" y="758027"/>
                <a:ext cx="633799" cy="622540"/>
              </a:xfrm>
              <a:prstGeom prst="roundRect">
                <a:avLst>
                  <a:gd name="adj" fmla="val 10944"/>
                </a:avLst>
              </a:prstGeom>
              <a:solidFill>
                <a:srgbClr val="FFFFFF"/>
              </a:solidFill>
              <a:ln w="12700" cap="flat" cmpd="sng" algn="ctr">
                <a:solidFill>
                  <a:schemeClr val="accent1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>
                  <a:ln>
                    <a:noFill/>
                  </a:ln>
                  <a:solidFill>
                    <a:srgbClr val="EF291F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  <p:grpSp>
            <p:nvGrpSpPr>
              <p:cNvPr id="60" name="Groep 59"/>
              <p:cNvGrpSpPr/>
              <p:nvPr userDrawn="1"/>
            </p:nvGrpSpPr>
            <p:grpSpPr>
              <a:xfrm>
                <a:off x="-1737766" y="864082"/>
                <a:ext cx="419166" cy="410430"/>
                <a:chOff x="3708400" y="309013"/>
                <a:chExt cx="1901295" cy="1861668"/>
              </a:xfrm>
              <a:solidFill>
                <a:srgbClr val="000000"/>
              </a:solidFill>
            </p:grpSpPr>
            <p:sp>
              <p:nvSpPr>
                <p:cNvPr id="61" name="Rechthoek 60"/>
                <p:cNvSpPr/>
                <p:nvPr userDrawn="1"/>
              </p:nvSpPr>
              <p:spPr>
                <a:xfrm>
                  <a:off x="3949656" y="535149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62" name="Rechthoek 61"/>
                <p:cNvSpPr/>
                <p:nvPr userDrawn="1"/>
              </p:nvSpPr>
              <p:spPr>
                <a:xfrm>
                  <a:off x="3949656" y="1512611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63" name="Rechthoek 62"/>
                <p:cNvSpPr/>
                <p:nvPr userDrawn="1"/>
              </p:nvSpPr>
              <p:spPr>
                <a:xfrm>
                  <a:off x="3949656" y="1780625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64" name="Rechthoek 63"/>
                <p:cNvSpPr/>
                <p:nvPr userDrawn="1"/>
              </p:nvSpPr>
              <p:spPr>
                <a:xfrm>
                  <a:off x="4593705" y="535149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65" name="Rechthoek 64"/>
                <p:cNvSpPr/>
                <p:nvPr userDrawn="1"/>
              </p:nvSpPr>
              <p:spPr>
                <a:xfrm>
                  <a:off x="4593705" y="1512611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66" name="Rechthoek 65"/>
                <p:cNvSpPr/>
                <p:nvPr userDrawn="1"/>
              </p:nvSpPr>
              <p:spPr>
                <a:xfrm>
                  <a:off x="4593705" y="1780625"/>
                  <a:ext cx="1777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67" name="Rechthoek 66"/>
                <p:cNvSpPr/>
                <p:nvPr userDrawn="1"/>
              </p:nvSpPr>
              <p:spPr>
                <a:xfrm>
                  <a:off x="4593705" y="854236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68" name="Rechthoek 67"/>
                <p:cNvSpPr/>
                <p:nvPr userDrawn="1"/>
              </p:nvSpPr>
              <p:spPr>
                <a:xfrm>
                  <a:off x="4593705" y="1191263"/>
                  <a:ext cx="606415" cy="1990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69" name="Rechthoek 68"/>
                <p:cNvSpPr/>
                <p:nvPr userDrawn="1"/>
              </p:nvSpPr>
              <p:spPr>
                <a:xfrm>
                  <a:off x="4593705" y="309013"/>
                  <a:ext cx="8889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70" name="Rechthoek 69"/>
                <p:cNvSpPr/>
                <p:nvPr userDrawn="1"/>
              </p:nvSpPr>
              <p:spPr>
                <a:xfrm>
                  <a:off x="4593705" y="2021132"/>
                  <a:ext cx="8889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71" name="Vrije vorm 70"/>
                <p:cNvSpPr/>
                <p:nvPr userDrawn="1"/>
              </p:nvSpPr>
              <p:spPr>
                <a:xfrm>
                  <a:off x="3708400" y="804333"/>
                  <a:ext cx="762000" cy="575734"/>
                </a:xfrm>
                <a:custGeom>
                  <a:avLst/>
                  <a:gdLst>
                    <a:gd name="connsiteX0" fmla="*/ 635000 w 762000"/>
                    <a:gd name="connsiteY0" fmla="*/ 0 h 575734"/>
                    <a:gd name="connsiteX1" fmla="*/ 482600 w 762000"/>
                    <a:gd name="connsiteY1" fmla="*/ 203200 h 575734"/>
                    <a:gd name="connsiteX2" fmla="*/ 762000 w 762000"/>
                    <a:gd name="connsiteY2" fmla="*/ 203200 h 575734"/>
                    <a:gd name="connsiteX3" fmla="*/ 762000 w 762000"/>
                    <a:gd name="connsiteY3" fmla="*/ 364067 h 575734"/>
                    <a:gd name="connsiteX4" fmla="*/ 482600 w 762000"/>
                    <a:gd name="connsiteY4" fmla="*/ 364067 h 575734"/>
                    <a:gd name="connsiteX5" fmla="*/ 635000 w 762000"/>
                    <a:gd name="connsiteY5" fmla="*/ 575734 h 575734"/>
                    <a:gd name="connsiteX6" fmla="*/ 524933 w 762000"/>
                    <a:gd name="connsiteY6" fmla="*/ 575734 h 575734"/>
                    <a:gd name="connsiteX7" fmla="*/ 0 w 762000"/>
                    <a:gd name="connsiteY7" fmla="*/ 313267 h 575734"/>
                    <a:gd name="connsiteX8" fmla="*/ 533400 w 762000"/>
                    <a:gd name="connsiteY8" fmla="*/ 0 h 575734"/>
                    <a:gd name="connsiteX9" fmla="*/ 635000 w 762000"/>
                    <a:gd name="connsiteY9" fmla="*/ 0 h 575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62000" h="575734">
                      <a:moveTo>
                        <a:pt x="635000" y="0"/>
                      </a:moveTo>
                      <a:lnTo>
                        <a:pt x="482600" y="203200"/>
                      </a:lnTo>
                      <a:lnTo>
                        <a:pt x="762000" y="203200"/>
                      </a:lnTo>
                      <a:lnTo>
                        <a:pt x="762000" y="364067"/>
                      </a:lnTo>
                      <a:lnTo>
                        <a:pt x="482600" y="364067"/>
                      </a:lnTo>
                      <a:lnTo>
                        <a:pt x="635000" y="575734"/>
                      </a:lnTo>
                      <a:lnTo>
                        <a:pt x="524933" y="575734"/>
                      </a:lnTo>
                      <a:lnTo>
                        <a:pt x="0" y="313267"/>
                      </a:lnTo>
                      <a:lnTo>
                        <a:pt x="533400" y="0"/>
                      </a:lnTo>
                      <a:lnTo>
                        <a:pt x="63500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</p:grpSp>
        </p:grpSp>
        <p:cxnSp>
          <p:nvCxnSpPr>
            <p:cNvPr id="49" name="Rechte verbindingslijn 48"/>
            <p:cNvCxnSpPr>
              <a:stCxn id="74" idx="2"/>
              <a:endCxn id="59" idx="1"/>
            </p:cNvCxnSpPr>
            <p:nvPr userDrawn="1"/>
          </p:nvCxnSpPr>
          <p:spPr>
            <a:xfrm>
              <a:off x="-2814292" y="1441193"/>
              <a:ext cx="865816" cy="53821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  <a:headEnd type="oval"/>
            </a:ln>
            <a:effectLst/>
          </p:spPr>
        </p:cxnSp>
        <p:cxnSp>
          <p:nvCxnSpPr>
            <p:cNvPr id="50" name="Rechte verbindingslijn 49"/>
            <p:cNvCxnSpPr>
              <a:endCxn id="94" idx="1"/>
            </p:cNvCxnSpPr>
            <p:nvPr userDrawn="1"/>
          </p:nvCxnSpPr>
          <p:spPr>
            <a:xfrm flipV="1">
              <a:off x="-2453902" y="1030591"/>
              <a:ext cx="505426" cy="283623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  <a:headEnd type="oval"/>
            </a:ln>
            <a:effectLst/>
          </p:spPr>
        </p:cxnSp>
        <p:sp>
          <p:nvSpPr>
            <p:cNvPr id="51" name="Textfield placeholder"/>
            <p:cNvSpPr txBox="1">
              <a:spLocks/>
            </p:cNvSpPr>
            <p:nvPr userDrawn="1"/>
          </p:nvSpPr>
          <p:spPr>
            <a:xfrm>
              <a:off x="-1341598" y="816743"/>
              <a:ext cx="1056968" cy="427698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087016" rtl="0" eaLnBrk="1" fontAlgn="auto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Tx/>
                <a:buSzPct val="80000"/>
                <a:buFont typeface="Wingdings" pitchFamily="2" charset="2"/>
                <a:buNone/>
                <a:tabLst/>
                <a:defRPr/>
              </a:pPr>
              <a:r>
                <a:rPr kumimoji="0" lang="nl-NL" sz="12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Niveau omhoog</a:t>
              </a:r>
            </a:p>
          </p:txBody>
        </p:sp>
        <p:sp>
          <p:nvSpPr>
            <p:cNvPr id="52" name="Textfield placeholder"/>
            <p:cNvSpPr txBox="1">
              <a:spLocks/>
            </p:cNvSpPr>
            <p:nvPr userDrawn="1"/>
          </p:nvSpPr>
          <p:spPr>
            <a:xfrm>
              <a:off x="-1341599" y="1281164"/>
              <a:ext cx="1070223" cy="427699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087016" rtl="0" eaLnBrk="1" fontAlgn="auto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Tx/>
                <a:buSzPct val="80000"/>
                <a:buFont typeface="Wingdings" pitchFamily="2" charset="2"/>
                <a:buNone/>
                <a:tabLst/>
                <a:defRPr/>
              </a:pPr>
              <a:r>
                <a:rPr kumimoji="0" lang="nl-NL" sz="12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Niveau omlaag</a:t>
              </a:r>
            </a:p>
          </p:txBody>
        </p:sp>
        <p:sp>
          <p:nvSpPr>
            <p:cNvPr id="53" name="Ovaal 52"/>
            <p:cNvSpPr/>
            <p:nvPr userDrawn="1"/>
          </p:nvSpPr>
          <p:spPr>
            <a:xfrm>
              <a:off x="-2959433" y="3382082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5</a:t>
              </a:r>
            </a:p>
          </p:txBody>
        </p:sp>
        <p:sp>
          <p:nvSpPr>
            <p:cNvPr id="54" name="Textfield placeholder"/>
            <p:cNvSpPr txBox="1">
              <a:spLocks/>
            </p:cNvSpPr>
            <p:nvPr/>
          </p:nvSpPr>
          <p:spPr>
            <a:xfrm>
              <a:off x="-2571950" y="3382082"/>
              <a:ext cx="2163709" cy="25968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4" indent="0" algn="l" defTabSz="914400" rtl="0" eaLnBrk="1" fontAlgn="auto" latinLnBrk="0" hangingPunct="1">
                <a:lnSpc>
                  <a:spcPct val="90000"/>
                </a:lnSpc>
                <a:spcBef>
                  <a:spcPts val="500"/>
                </a:spcBef>
                <a:spcAft>
                  <a:spcPts val="5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nl-NL" sz="1200" b="0" i="1" kern="1200" noProof="0">
                  <a:solidFill>
                    <a:schemeClr val="accent2"/>
                  </a:solidFill>
                  <a:latin typeface="+mn-lt"/>
                  <a:ea typeface="+mn-ea"/>
                  <a:cs typeface="+mn-cs"/>
                </a:rPr>
                <a:t>Cursief (16 </a:t>
              </a:r>
              <a:r>
                <a:rPr lang="nl-NL" sz="1200" b="0" i="1" kern="1200" noProof="0" err="1">
                  <a:solidFill>
                    <a:schemeClr val="accent2"/>
                  </a:solidFill>
                  <a:latin typeface="+mn-lt"/>
                  <a:ea typeface="+mn-ea"/>
                  <a:cs typeface="+mn-cs"/>
                </a:rPr>
                <a:t>pt</a:t>
              </a:r>
              <a:r>
                <a:rPr lang="nl-NL" sz="1200" b="0" i="1" kern="1200" noProof="0">
                  <a:solidFill>
                    <a:schemeClr val="accent2"/>
                  </a:solidFill>
                  <a:latin typeface="+mn-lt"/>
                  <a:ea typeface="+mn-ea"/>
                  <a:cs typeface="+mn-cs"/>
                </a:rPr>
                <a:t>.)</a:t>
              </a:r>
            </a:p>
          </p:txBody>
        </p:sp>
        <p:grpSp>
          <p:nvGrpSpPr>
            <p:cNvPr id="55" name="Groep 54"/>
            <p:cNvGrpSpPr/>
            <p:nvPr/>
          </p:nvGrpSpPr>
          <p:grpSpPr>
            <a:xfrm>
              <a:off x="-2950232" y="816050"/>
              <a:ext cx="528695" cy="344202"/>
              <a:chOff x="-2880382" y="410556"/>
              <a:chExt cx="528695" cy="344202"/>
            </a:xfrm>
          </p:grpSpPr>
          <p:sp>
            <p:nvSpPr>
              <p:cNvPr id="57" name="Afgeronde rechthoek 56"/>
              <p:cNvSpPr/>
              <p:nvPr/>
            </p:nvSpPr>
            <p:spPr>
              <a:xfrm>
                <a:off x="-2874214" y="410556"/>
                <a:ext cx="522527" cy="339183"/>
              </a:xfrm>
              <a:prstGeom prst="roundRect">
                <a:avLst>
                  <a:gd name="adj" fmla="val 7565"/>
                </a:avLst>
              </a:prstGeom>
              <a:gradFill>
                <a:gsLst>
                  <a:gs pos="0">
                    <a:srgbClr val="FFEC8F"/>
                  </a:gs>
                  <a:gs pos="100000">
                    <a:srgbClr val="FFFFFF"/>
                  </a:gs>
                </a:gsLst>
                <a:lin ang="5400000" scaled="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8" name="Vrije vorm 57"/>
              <p:cNvSpPr/>
              <p:nvPr/>
            </p:nvSpPr>
            <p:spPr>
              <a:xfrm>
                <a:off x="-2880382" y="452699"/>
                <a:ext cx="528695" cy="302059"/>
              </a:xfrm>
              <a:custGeom>
                <a:avLst/>
                <a:gdLst>
                  <a:gd name="connsiteX0" fmla="*/ 55524 w 528695"/>
                  <a:gd name="connsiteY0" fmla="*/ 0 h 302059"/>
                  <a:gd name="connsiteX1" fmla="*/ 455496 w 528695"/>
                  <a:gd name="connsiteY1" fmla="*/ 0 h 302059"/>
                  <a:gd name="connsiteX2" fmla="*/ 475205 w 528695"/>
                  <a:gd name="connsiteY2" fmla="*/ 19709 h 302059"/>
                  <a:gd name="connsiteX3" fmla="*/ 475205 w 528695"/>
                  <a:gd name="connsiteY3" fmla="*/ 230056 h 302059"/>
                  <a:gd name="connsiteX4" fmla="*/ 516694 w 528695"/>
                  <a:gd name="connsiteY4" fmla="*/ 230056 h 302059"/>
                  <a:gd name="connsiteX5" fmla="*/ 528695 w 528695"/>
                  <a:gd name="connsiteY5" fmla="*/ 242057 h 302059"/>
                  <a:gd name="connsiteX6" fmla="*/ 528695 w 528695"/>
                  <a:gd name="connsiteY6" fmla="*/ 290058 h 302059"/>
                  <a:gd name="connsiteX7" fmla="*/ 516694 w 528695"/>
                  <a:gd name="connsiteY7" fmla="*/ 302059 h 302059"/>
                  <a:gd name="connsiteX8" fmla="*/ 12001 w 528695"/>
                  <a:gd name="connsiteY8" fmla="*/ 302059 h 302059"/>
                  <a:gd name="connsiteX9" fmla="*/ 0 w 528695"/>
                  <a:gd name="connsiteY9" fmla="*/ 290058 h 302059"/>
                  <a:gd name="connsiteX10" fmla="*/ 0 w 528695"/>
                  <a:gd name="connsiteY10" fmla="*/ 242057 h 302059"/>
                  <a:gd name="connsiteX11" fmla="*/ 12001 w 528695"/>
                  <a:gd name="connsiteY11" fmla="*/ 230056 h 302059"/>
                  <a:gd name="connsiteX12" fmla="*/ 35815 w 528695"/>
                  <a:gd name="connsiteY12" fmla="*/ 230056 h 302059"/>
                  <a:gd name="connsiteX13" fmla="*/ 35815 w 528695"/>
                  <a:gd name="connsiteY13" fmla="*/ 19709 h 302059"/>
                  <a:gd name="connsiteX14" fmla="*/ 55524 w 528695"/>
                  <a:gd name="connsiteY14" fmla="*/ 0 h 3020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28695" h="302059">
                    <a:moveTo>
                      <a:pt x="55524" y="0"/>
                    </a:moveTo>
                    <a:lnTo>
                      <a:pt x="455496" y="0"/>
                    </a:lnTo>
                    <a:cubicBezTo>
                      <a:pt x="466381" y="0"/>
                      <a:pt x="475205" y="8824"/>
                      <a:pt x="475205" y="19709"/>
                    </a:cubicBezTo>
                    <a:lnTo>
                      <a:pt x="475205" y="230056"/>
                    </a:lnTo>
                    <a:lnTo>
                      <a:pt x="516694" y="230056"/>
                    </a:lnTo>
                    <a:cubicBezTo>
                      <a:pt x="523322" y="230056"/>
                      <a:pt x="528695" y="235429"/>
                      <a:pt x="528695" y="242057"/>
                    </a:cubicBezTo>
                    <a:lnTo>
                      <a:pt x="528695" y="290058"/>
                    </a:lnTo>
                    <a:cubicBezTo>
                      <a:pt x="528695" y="296686"/>
                      <a:pt x="523322" y="302059"/>
                      <a:pt x="516694" y="302059"/>
                    </a:cubicBezTo>
                    <a:lnTo>
                      <a:pt x="12001" y="302059"/>
                    </a:lnTo>
                    <a:cubicBezTo>
                      <a:pt x="5373" y="302059"/>
                      <a:pt x="0" y="296686"/>
                      <a:pt x="0" y="290058"/>
                    </a:cubicBezTo>
                    <a:lnTo>
                      <a:pt x="0" y="242057"/>
                    </a:lnTo>
                    <a:cubicBezTo>
                      <a:pt x="0" y="235429"/>
                      <a:pt x="5373" y="230056"/>
                      <a:pt x="12001" y="230056"/>
                    </a:cubicBezTo>
                    <a:lnTo>
                      <a:pt x="35815" y="230056"/>
                    </a:lnTo>
                    <a:lnTo>
                      <a:pt x="35815" y="19709"/>
                    </a:lnTo>
                    <a:cubicBezTo>
                      <a:pt x="35815" y="8824"/>
                      <a:pt x="44639" y="0"/>
                      <a:pt x="55524" y="0"/>
                    </a:cubicBezTo>
                    <a:close/>
                  </a:path>
                </a:pathLst>
              </a:custGeom>
              <a:solidFill>
                <a:sysClr val="window" lastClr="FFFFFF">
                  <a:lumMod val="95000"/>
                </a:sysClr>
              </a:solidFill>
              <a:ln w="9525" cap="flat" cmpd="sng" algn="ctr">
                <a:solidFill>
                  <a:srgbClr val="FFFFFF">
                    <a:lumMod val="90000"/>
                  </a:srgbClr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108000" tIns="36000" rIns="108000" bIns="108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nl-NL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egoe UI Light" panose="020B0502040204020203" pitchFamily="34" charset="0"/>
                    <a:ea typeface="+mn-ea"/>
                    <a:cs typeface="+mn-cs"/>
                  </a:rPr>
                  <a:t>Start</a:t>
                </a:r>
              </a:p>
            </p:txBody>
          </p:sp>
        </p:grpSp>
        <p:sp>
          <p:nvSpPr>
            <p:cNvPr id="56" name="Tekstvak 33"/>
            <p:cNvSpPr txBox="1"/>
            <p:nvPr userDrawn="1"/>
          </p:nvSpPr>
          <p:spPr>
            <a:xfrm>
              <a:off x="-2959433" y="372104"/>
              <a:ext cx="2679887" cy="453396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Ga naar de tab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Start’ 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en vind onderstaande knoppen onder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‘Alinea’</a:t>
              </a:r>
            </a:p>
          </p:txBody>
        </p:sp>
      </p:grpSp>
      <p:grpSp>
        <p:nvGrpSpPr>
          <p:cNvPr id="107" name="Groep 106"/>
          <p:cNvGrpSpPr/>
          <p:nvPr userDrawn="1"/>
        </p:nvGrpSpPr>
        <p:grpSpPr>
          <a:xfrm>
            <a:off x="12435216" y="14897"/>
            <a:ext cx="2716339" cy="3676571"/>
            <a:chOff x="12435216" y="14897"/>
            <a:chExt cx="2716339" cy="3676571"/>
          </a:xfrm>
        </p:grpSpPr>
        <p:sp>
          <p:nvSpPr>
            <p:cNvPr id="108" name="Rechthoek 107"/>
            <p:cNvSpPr/>
            <p:nvPr/>
          </p:nvSpPr>
          <p:spPr>
            <a:xfrm>
              <a:off x="12441150" y="14897"/>
              <a:ext cx="2696270" cy="16177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>
                <a:lnSpc>
                  <a:spcPct val="80000"/>
                </a:lnSpc>
              </a:pPr>
              <a:r>
                <a:rPr lang="nl-NL" sz="1600" b="1" kern="0" cap="all" baseline="0" noProof="0">
                  <a:solidFill>
                    <a:schemeClr val="accent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Grafiek INVOEGEN</a:t>
              </a:r>
            </a:p>
          </p:txBody>
        </p:sp>
        <p:sp>
          <p:nvSpPr>
            <p:cNvPr id="109" name="Tekstvak 33"/>
            <p:cNvSpPr txBox="1"/>
            <p:nvPr/>
          </p:nvSpPr>
          <p:spPr>
            <a:xfrm>
              <a:off x="12441149" y="814239"/>
              <a:ext cx="2710405" cy="719877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lvl="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nl-NL" sz="1200" kern="0" noProof="0">
                  <a:latin typeface="Segoe UI Light" panose="020B0502040204020203" pitchFamily="34" charset="0"/>
                  <a:cs typeface="Segoe UI Light" panose="020B0502040204020203" pitchFamily="34" charset="0"/>
                </a:rPr>
                <a:t>Indien nodig, verwijder de bestaande grafiek. Klik op het pictogram om </a:t>
              </a:r>
              <a:br>
                <a:rPr lang="nl-NL" sz="1200" kern="0" noProof="0">
                  <a:latin typeface="Segoe UI Light" panose="020B0502040204020203" pitchFamily="34" charset="0"/>
                  <a:cs typeface="Segoe UI Light" panose="020B0502040204020203" pitchFamily="34" charset="0"/>
                </a:rPr>
              </a:br>
              <a:r>
                <a:rPr lang="nl-NL" sz="1200" kern="0" noProof="0">
                  <a:latin typeface="Segoe UI Light" panose="020B0502040204020203" pitchFamily="34" charset="0"/>
                  <a:cs typeface="Segoe UI Light" panose="020B0502040204020203" pitchFamily="34" charset="0"/>
                </a:rPr>
                <a:t>een grafiek in te voegen</a:t>
              </a:r>
              <a:br>
                <a:rPr lang="nl-NL" sz="1200" kern="0" noProof="0">
                  <a:latin typeface="Segoe UI Light" panose="020B0502040204020203" pitchFamily="34" charset="0"/>
                  <a:cs typeface="Segoe UI Light" panose="020B0502040204020203" pitchFamily="34" charset="0"/>
                </a:rPr>
              </a:br>
              <a:r>
                <a:rPr lang="nl-NL" sz="1100" i="1" kern="0" noProof="0">
                  <a:latin typeface="Segoe UI Light" panose="020B0502040204020203" pitchFamily="34" charset="0"/>
                  <a:cs typeface="Segoe UI Light" panose="020B0502040204020203" pitchFamily="34" charset="0"/>
                </a:rPr>
                <a:t>(zie onderstaand voorbeeld).</a:t>
              </a:r>
            </a:p>
          </p:txBody>
        </p:sp>
        <p:sp>
          <p:nvSpPr>
            <p:cNvPr id="110" name="Tekstvak 33"/>
            <p:cNvSpPr txBox="1"/>
            <p:nvPr/>
          </p:nvSpPr>
          <p:spPr>
            <a:xfrm>
              <a:off x="12441149" y="2793904"/>
              <a:ext cx="2710405" cy="395943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lvl="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nl-NL" sz="1200" kern="0" noProof="0">
                  <a:latin typeface="Segoe UI Light" panose="020B0502040204020203" pitchFamily="34" charset="0"/>
                  <a:cs typeface="Segoe UI Light" panose="020B0502040204020203" pitchFamily="34" charset="0"/>
                </a:rPr>
                <a:t>Selecteer de afbeelding die u wilt invoegen en klik op </a:t>
              </a:r>
              <a:r>
                <a:rPr lang="nl-NL" sz="1200" b="1" kern="0" noProof="0">
                  <a:latin typeface="Segoe UI Light" panose="020B0502040204020203" pitchFamily="34" charset="0"/>
                  <a:cs typeface="Segoe UI Light" panose="020B0502040204020203" pitchFamily="34" charset="0"/>
                </a:rPr>
                <a:t>‘Invoegen’</a:t>
              </a:r>
            </a:p>
          </p:txBody>
        </p:sp>
        <p:sp>
          <p:nvSpPr>
            <p:cNvPr id="111" name="Ovaal 110"/>
            <p:cNvSpPr/>
            <p:nvPr/>
          </p:nvSpPr>
          <p:spPr>
            <a:xfrm>
              <a:off x="12441150" y="379292"/>
              <a:ext cx="327206" cy="327206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1</a:t>
              </a:r>
            </a:p>
          </p:txBody>
        </p:sp>
        <p:sp>
          <p:nvSpPr>
            <p:cNvPr id="112" name="Ovaal 111"/>
            <p:cNvSpPr/>
            <p:nvPr/>
          </p:nvSpPr>
          <p:spPr>
            <a:xfrm>
              <a:off x="12441150" y="2337208"/>
              <a:ext cx="327206" cy="327206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2</a:t>
              </a:r>
            </a:p>
          </p:txBody>
        </p:sp>
        <p:cxnSp>
          <p:nvCxnSpPr>
            <p:cNvPr id="113" name="Rechte verbindingslijn 112"/>
            <p:cNvCxnSpPr/>
            <p:nvPr/>
          </p:nvCxnSpPr>
          <p:spPr>
            <a:xfrm>
              <a:off x="12441150" y="248176"/>
              <a:ext cx="2710405" cy="0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114" name="Rechte verbindingslijn 113"/>
            <p:cNvCxnSpPr/>
            <p:nvPr/>
          </p:nvCxnSpPr>
          <p:spPr>
            <a:xfrm>
              <a:off x="12441149" y="2212830"/>
              <a:ext cx="2710405" cy="0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115" name="Rechte verbindingslijn 114"/>
            <p:cNvCxnSpPr/>
            <p:nvPr/>
          </p:nvCxnSpPr>
          <p:spPr>
            <a:xfrm>
              <a:off x="12444679" y="3691468"/>
              <a:ext cx="2706875" cy="0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116" name="Groep 115"/>
            <p:cNvGrpSpPr/>
            <p:nvPr/>
          </p:nvGrpSpPr>
          <p:grpSpPr>
            <a:xfrm>
              <a:off x="12450571" y="3301369"/>
              <a:ext cx="1002992" cy="267962"/>
              <a:chOff x="13560784" y="3471416"/>
              <a:chExt cx="1114138" cy="297656"/>
            </a:xfrm>
          </p:grpSpPr>
          <p:sp>
            <p:nvSpPr>
              <p:cNvPr id="121" name="Afgeronde rechthoek 120"/>
              <p:cNvSpPr/>
              <p:nvPr/>
            </p:nvSpPr>
            <p:spPr>
              <a:xfrm>
                <a:off x="13560784" y="3471416"/>
                <a:ext cx="1114138" cy="297656"/>
              </a:xfrm>
              <a:prstGeom prst="roundRect">
                <a:avLst/>
              </a:prstGeom>
              <a:gradFill flip="none" rotWithShape="1">
                <a:gsLst>
                  <a:gs pos="4000">
                    <a:srgbClr val="00B0F0"/>
                  </a:gs>
                  <a:gs pos="0">
                    <a:srgbClr val="0070C0"/>
                  </a:gs>
                  <a:gs pos="100000">
                    <a:srgbClr val="0070C0"/>
                  </a:gs>
                  <a:gs pos="12000">
                    <a:srgbClr val="D1EAFF"/>
                  </a:gs>
                  <a:gs pos="96000">
                    <a:srgbClr val="00B0F0"/>
                  </a:gs>
                  <a:gs pos="89000">
                    <a:srgbClr val="DDF4FF"/>
                  </a:gs>
                  <a:gs pos="43000">
                    <a:srgbClr val="D1EAFF"/>
                  </a:gs>
                  <a:gs pos="51000">
                    <a:srgbClr val="DDF4FF"/>
                  </a:gs>
                </a:gsLst>
                <a:lin ang="16200000" scaled="1"/>
                <a:tileRect/>
              </a:gradFill>
              <a:ln w="6350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noProof="0">
                  <a:latin typeface="Segoe UI Light" panose="020B0502040204020203" pitchFamily="34" charset="0"/>
                </a:endParaRPr>
              </a:p>
            </p:txBody>
          </p:sp>
          <p:sp>
            <p:nvSpPr>
              <p:cNvPr id="122" name="Tekstvak 121"/>
              <p:cNvSpPr txBox="1"/>
              <p:nvPr/>
            </p:nvSpPr>
            <p:spPr>
              <a:xfrm>
                <a:off x="13573594" y="3488254"/>
                <a:ext cx="888311" cy="273506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>
                <a:defPPr>
                  <a:defRPr lang="nl-NL"/>
                </a:defPPr>
                <a:lvl1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900" i="0" u="none" strike="noStrike" kern="0" cap="none" spc="0" normalizeH="0" baseline="0">
                    <a:ln>
                      <a:noFill/>
                    </a:ln>
                    <a:effectLst>
                      <a:outerShdw blurRad="25400" algn="ctr" rotWithShape="0">
                        <a:prstClr val="white"/>
                      </a:outerShdw>
                    </a:effectLst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5pPr>
                <a:lvl6pPr>
                  <a:defRPr>
                    <a:latin typeface="Arial" charset="0"/>
                    <a:cs typeface="Arial" charset="0"/>
                  </a:defRPr>
                </a:lvl6pPr>
                <a:lvl7pPr>
                  <a:defRPr>
                    <a:latin typeface="Arial" charset="0"/>
                    <a:cs typeface="Arial" charset="0"/>
                  </a:defRPr>
                </a:lvl7pPr>
                <a:lvl8pPr>
                  <a:defRPr>
                    <a:latin typeface="Arial" charset="0"/>
                    <a:cs typeface="Arial" charset="0"/>
                  </a:defRPr>
                </a:lvl8pPr>
                <a:lvl9pPr>
                  <a:defRPr>
                    <a:latin typeface="Arial" charset="0"/>
                    <a:cs typeface="Arial" charset="0"/>
                  </a:defRPr>
                </a:lvl9pPr>
              </a:lstStyle>
              <a:p>
                <a:r>
                  <a:rPr lang="nl-NL" sz="1000" noProof="0">
                    <a:latin typeface="Segoe UI Light" panose="020B0502040204020203" pitchFamily="34" charset="0"/>
                  </a:rPr>
                  <a:t>Invoegen</a:t>
                </a:r>
              </a:p>
            </p:txBody>
          </p:sp>
          <p:cxnSp>
            <p:nvCxnSpPr>
              <p:cNvPr id="123" name="Rechte verbindingslijn 122"/>
              <p:cNvCxnSpPr/>
              <p:nvPr/>
            </p:nvCxnSpPr>
            <p:spPr>
              <a:xfrm>
                <a:off x="14461905" y="3507058"/>
                <a:ext cx="0" cy="22443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4" name="Gelijkbenige driehoek 123"/>
              <p:cNvSpPr/>
              <p:nvPr/>
            </p:nvSpPr>
            <p:spPr>
              <a:xfrm rot="10800000">
                <a:off x="14518584" y="3600521"/>
                <a:ext cx="105309" cy="57157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nl-NL" noProof="0">
                  <a:latin typeface="Segoe UI Light" panose="020B0502040204020203" pitchFamily="34" charset="0"/>
                </a:endParaRPr>
              </a:p>
            </p:txBody>
          </p:sp>
        </p:grpSp>
        <p:grpSp>
          <p:nvGrpSpPr>
            <p:cNvPr id="117" name="Groep 116"/>
            <p:cNvGrpSpPr/>
            <p:nvPr userDrawn="1"/>
          </p:nvGrpSpPr>
          <p:grpSpPr>
            <a:xfrm>
              <a:off x="12435216" y="1678012"/>
              <a:ext cx="372535" cy="405517"/>
              <a:chOff x="12468049" y="1754144"/>
              <a:chExt cx="339072" cy="369091"/>
            </a:xfrm>
          </p:grpSpPr>
          <p:sp>
            <p:nvSpPr>
              <p:cNvPr id="118" name="Rechthoek 117"/>
              <p:cNvSpPr/>
              <p:nvPr userDrawn="1"/>
            </p:nvSpPr>
            <p:spPr>
              <a:xfrm>
                <a:off x="12468049" y="1869625"/>
                <a:ext cx="92751" cy="253609"/>
              </a:xfrm>
              <a:prstGeom prst="rect">
                <a:avLst/>
              </a:prstGeom>
              <a:solidFill>
                <a:srgbClr val="4D82B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latin typeface="Segoe UI Light" panose="020B0502040204020203" pitchFamily="34" charset="0"/>
                </a:endParaRPr>
              </a:p>
            </p:txBody>
          </p:sp>
          <p:sp>
            <p:nvSpPr>
              <p:cNvPr id="119" name="Rechthoek 118"/>
              <p:cNvSpPr/>
              <p:nvPr userDrawn="1"/>
            </p:nvSpPr>
            <p:spPr>
              <a:xfrm>
                <a:off x="12590223" y="1754144"/>
                <a:ext cx="92751" cy="369091"/>
              </a:xfrm>
              <a:prstGeom prst="rect">
                <a:avLst/>
              </a:prstGeom>
              <a:solidFill>
                <a:srgbClr val="EDC87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latin typeface="Segoe UI Light" panose="020B0502040204020203" pitchFamily="34" charset="0"/>
                </a:endParaRPr>
              </a:p>
            </p:txBody>
          </p:sp>
          <p:sp>
            <p:nvSpPr>
              <p:cNvPr id="120" name="Rechthoek 119"/>
              <p:cNvSpPr/>
              <p:nvPr userDrawn="1"/>
            </p:nvSpPr>
            <p:spPr>
              <a:xfrm>
                <a:off x="12714370" y="1836322"/>
                <a:ext cx="92751" cy="286913"/>
              </a:xfrm>
              <a:prstGeom prst="rect">
                <a:avLst/>
              </a:prstGeom>
              <a:solidFill>
                <a:srgbClr val="8080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latin typeface="Segoe UI Light" panose="020B0502040204020203" pitchFamily="34" charset="0"/>
                </a:endParaRPr>
              </a:p>
            </p:txBody>
          </p:sp>
        </p:grpSp>
      </p:grpSp>
      <p:sp>
        <p:nvSpPr>
          <p:cNvPr id="125" name="Tijdelijke aanduiding voor tekst 9"/>
          <p:cNvSpPr>
            <a:spLocks noGrp="1"/>
          </p:cNvSpPr>
          <p:nvPr>
            <p:ph type="body" sz="quarter" idx="17" hasCustomPrompt="1"/>
          </p:nvPr>
        </p:nvSpPr>
        <p:spPr>
          <a:xfrm>
            <a:off x="6512891" y="1447800"/>
            <a:ext cx="5137366" cy="320337"/>
          </a:xfrm>
        </p:spPr>
        <p:txBody>
          <a:bodyPr/>
          <a:lstStyle>
            <a:lvl1pPr algn="ctr">
              <a:defRPr lang="nl-NL" sz="1800" b="1" kern="1200" baseline="0" dirty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2497220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0% Grafi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31340" y="531341"/>
            <a:ext cx="6203289" cy="496565"/>
          </a:xfrm>
        </p:spPr>
        <p:txBody>
          <a:bodyPr/>
          <a:lstStyle/>
          <a:p>
            <a:r>
              <a:rPr lang="nl-NL"/>
              <a:t>Klik hier om een titel in te voegen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FBA41-AFD5-4B00-AC98-55F0A9A32C4E}" type="slidenum">
              <a:rPr lang="nl-NL" smtClean="0"/>
              <a:t>‹nr.›</a:t>
            </a:fld>
            <a:endParaRPr lang="nl-NL"/>
          </a:p>
        </p:txBody>
      </p:sp>
      <p:sp>
        <p:nvSpPr>
          <p:cNvPr id="8" name="Tijdelijke aanduiding voor tekst 7"/>
          <p:cNvSpPr>
            <a:spLocks noGrp="1"/>
          </p:cNvSpPr>
          <p:nvPr>
            <p:ph type="body" sz="quarter" idx="13" hasCustomPrompt="1"/>
          </p:nvPr>
        </p:nvSpPr>
        <p:spPr>
          <a:xfrm>
            <a:off x="531340" y="951113"/>
            <a:ext cx="6203289" cy="284560"/>
          </a:xfrm>
        </p:spPr>
        <p:txBody>
          <a:bodyPr>
            <a:noAutofit/>
          </a:bodyPr>
          <a:lstStyle>
            <a:lvl1pPr>
              <a:defRPr sz="18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nl-NL"/>
              <a:t>Subtitel</a:t>
            </a:r>
          </a:p>
        </p:txBody>
      </p:sp>
      <p:sp>
        <p:nvSpPr>
          <p:cNvPr id="7" name="Tijdelijke aanduiding voor grafiek 6"/>
          <p:cNvSpPr>
            <a:spLocks noGrp="1"/>
          </p:cNvSpPr>
          <p:nvPr>
            <p:ph type="chart" sz="quarter" idx="16" hasCustomPrompt="1"/>
          </p:nvPr>
        </p:nvSpPr>
        <p:spPr>
          <a:xfrm>
            <a:off x="525164" y="1447679"/>
            <a:ext cx="11114386" cy="4064122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bIns="288000" anchor="ctr"/>
          <a:lstStyle>
            <a:lvl1pPr algn="ctr">
              <a:lnSpc>
                <a:spcPct val="300000"/>
              </a:lnSpc>
              <a:defRPr/>
            </a:lvl1pPr>
          </a:lstStyle>
          <a:p>
            <a:r>
              <a:rPr lang="nl-NL"/>
              <a:t>Klik hier op het icoon</a:t>
            </a:r>
            <a:br>
              <a:rPr lang="nl-NL"/>
            </a:br>
            <a:r>
              <a:rPr lang="nl-NL"/>
              <a:t>een grafiek in te voegen</a:t>
            </a:r>
          </a:p>
        </p:txBody>
      </p:sp>
      <p:sp>
        <p:nvSpPr>
          <p:cNvPr id="49" name="Rechthoek 48"/>
          <p:cNvSpPr/>
          <p:nvPr userDrawn="1"/>
        </p:nvSpPr>
        <p:spPr>
          <a:xfrm>
            <a:off x="7692571" y="-446643"/>
            <a:ext cx="4499429" cy="3728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0" rtlCol="0" anchor="ctr"/>
          <a:lstStyle/>
          <a:p>
            <a:pPr algn="r"/>
            <a:r>
              <a:rPr lang="nl-NL" sz="2000" b="1">
                <a:solidFill>
                  <a:schemeClr val="accent1"/>
                </a:solidFill>
              </a:rPr>
              <a:t>100% GRAFIEK</a:t>
            </a:r>
          </a:p>
        </p:txBody>
      </p:sp>
      <p:grpSp>
        <p:nvGrpSpPr>
          <p:cNvPr id="50" name="Groep 49"/>
          <p:cNvGrpSpPr/>
          <p:nvPr userDrawn="1"/>
        </p:nvGrpSpPr>
        <p:grpSpPr>
          <a:xfrm>
            <a:off x="12435216" y="14897"/>
            <a:ext cx="2716339" cy="3676571"/>
            <a:chOff x="12435216" y="14897"/>
            <a:chExt cx="2716339" cy="3676571"/>
          </a:xfrm>
        </p:grpSpPr>
        <p:sp>
          <p:nvSpPr>
            <p:cNvPr id="51" name="Rechthoek 50"/>
            <p:cNvSpPr/>
            <p:nvPr/>
          </p:nvSpPr>
          <p:spPr>
            <a:xfrm>
              <a:off x="12441150" y="14897"/>
              <a:ext cx="2696270" cy="16177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>
                <a:lnSpc>
                  <a:spcPct val="80000"/>
                </a:lnSpc>
              </a:pPr>
              <a:r>
                <a:rPr lang="nl-NL" sz="1600" b="1" kern="0" cap="all" baseline="0" noProof="0">
                  <a:solidFill>
                    <a:schemeClr val="accent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Grafiek INVOEGEN</a:t>
              </a:r>
            </a:p>
          </p:txBody>
        </p:sp>
        <p:sp>
          <p:nvSpPr>
            <p:cNvPr id="52" name="Tekstvak 33"/>
            <p:cNvSpPr txBox="1"/>
            <p:nvPr/>
          </p:nvSpPr>
          <p:spPr>
            <a:xfrm>
              <a:off x="12441149" y="814239"/>
              <a:ext cx="2710405" cy="719877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lvl="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nl-NL" sz="1200" kern="0" noProof="0">
                  <a:latin typeface="Segoe UI Light" panose="020B0502040204020203" pitchFamily="34" charset="0"/>
                  <a:cs typeface="Segoe UI Light" panose="020B0502040204020203" pitchFamily="34" charset="0"/>
                </a:rPr>
                <a:t>Indien nodig, verwijder de bestaande grafiek. Klik op het pictogram om </a:t>
              </a:r>
              <a:br>
                <a:rPr lang="nl-NL" sz="1200" kern="0" noProof="0">
                  <a:latin typeface="Segoe UI Light" panose="020B0502040204020203" pitchFamily="34" charset="0"/>
                  <a:cs typeface="Segoe UI Light" panose="020B0502040204020203" pitchFamily="34" charset="0"/>
                </a:rPr>
              </a:br>
              <a:r>
                <a:rPr lang="nl-NL" sz="1200" kern="0" noProof="0">
                  <a:latin typeface="Segoe UI Light" panose="020B0502040204020203" pitchFamily="34" charset="0"/>
                  <a:cs typeface="Segoe UI Light" panose="020B0502040204020203" pitchFamily="34" charset="0"/>
                </a:rPr>
                <a:t>een grafiek in te voegen</a:t>
              </a:r>
              <a:br>
                <a:rPr lang="nl-NL" sz="1200" kern="0" noProof="0">
                  <a:latin typeface="Segoe UI Light" panose="020B0502040204020203" pitchFamily="34" charset="0"/>
                  <a:cs typeface="Segoe UI Light" panose="020B0502040204020203" pitchFamily="34" charset="0"/>
                </a:rPr>
              </a:br>
              <a:r>
                <a:rPr lang="nl-NL" sz="1100" i="1" kern="0" noProof="0">
                  <a:latin typeface="Segoe UI Light" panose="020B0502040204020203" pitchFamily="34" charset="0"/>
                  <a:cs typeface="Segoe UI Light" panose="020B0502040204020203" pitchFamily="34" charset="0"/>
                </a:rPr>
                <a:t>(zie onderstaand voorbeeld).</a:t>
              </a:r>
            </a:p>
          </p:txBody>
        </p:sp>
        <p:sp>
          <p:nvSpPr>
            <p:cNvPr id="53" name="Tekstvak 33"/>
            <p:cNvSpPr txBox="1"/>
            <p:nvPr/>
          </p:nvSpPr>
          <p:spPr>
            <a:xfrm>
              <a:off x="12441149" y="2793904"/>
              <a:ext cx="2710405" cy="395943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lvl="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nl-NL" sz="1200" kern="0" noProof="0">
                  <a:latin typeface="Segoe UI Light" panose="020B0502040204020203" pitchFamily="34" charset="0"/>
                  <a:cs typeface="Segoe UI Light" panose="020B0502040204020203" pitchFamily="34" charset="0"/>
                </a:rPr>
                <a:t>Selecteer de afbeelding die u wilt invoegen en klik op </a:t>
              </a:r>
              <a:r>
                <a:rPr lang="nl-NL" sz="1200" b="1" kern="0" noProof="0">
                  <a:latin typeface="Segoe UI Light" panose="020B0502040204020203" pitchFamily="34" charset="0"/>
                  <a:cs typeface="Segoe UI Light" panose="020B0502040204020203" pitchFamily="34" charset="0"/>
                </a:rPr>
                <a:t>‘Invoegen’</a:t>
              </a:r>
            </a:p>
          </p:txBody>
        </p:sp>
        <p:sp>
          <p:nvSpPr>
            <p:cNvPr id="54" name="Ovaal 53"/>
            <p:cNvSpPr/>
            <p:nvPr/>
          </p:nvSpPr>
          <p:spPr>
            <a:xfrm>
              <a:off x="12441150" y="379292"/>
              <a:ext cx="327206" cy="327206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1</a:t>
              </a:r>
            </a:p>
          </p:txBody>
        </p:sp>
        <p:sp>
          <p:nvSpPr>
            <p:cNvPr id="55" name="Ovaal 54"/>
            <p:cNvSpPr/>
            <p:nvPr/>
          </p:nvSpPr>
          <p:spPr>
            <a:xfrm>
              <a:off x="12441150" y="2337208"/>
              <a:ext cx="327206" cy="327206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2</a:t>
              </a:r>
            </a:p>
          </p:txBody>
        </p:sp>
        <p:cxnSp>
          <p:nvCxnSpPr>
            <p:cNvPr id="56" name="Rechte verbindingslijn 55"/>
            <p:cNvCxnSpPr/>
            <p:nvPr/>
          </p:nvCxnSpPr>
          <p:spPr>
            <a:xfrm>
              <a:off x="12441150" y="248176"/>
              <a:ext cx="2710405" cy="0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57" name="Rechte verbindingslijn 56"/>
            <p:cNvCxnSpPr/>
            <p:nvPr/>
          </p:nvCxnSpPr>
          <p:spPr>
            <a:xfrm>
              <a:off x="12441149" y="2212830"/>
              <a:ext cx="2710405" cy="0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58" name="Rechte verbindingslijn 57"/>
            <p:cNvCxnSpPr/>
            <p:nvPr/>
          </p:nvCxnSpPr>
          <p:spPr>
            <a:xfrm>
              <a:off x="12444679" y="3691468"/>
              <a:ext cx="2706875" cy="0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59" name="Groep 58"/>
            <p:cNvGrpSpPr/>
            <p:nvPr/>
          </p:nvGrpSpPr>
          <p:grpSpPr>
            <a:xfrm>
              <a:off x="12450571" y="3301369"/>
              <a:ext cx="1002992" cy="267962"/>
              <a:chOff x="13560784" y="3471416"/>
              <a:chExt cx="1114138" cy="297656"/>
            </a:xfrm>
          </p:grpSpPr>
          <p:sp>
            <p:nvSpPr>
              <p:cNvPr id="64" name="Afgeronde rechthoek 63"/>
              <p:cNvSpPr/>
              <p:nvPr/>
            </p:nvSpPr>
            <p:spPr>
              <a:xfrm>
                <a:off x="13560784" y="3471416"/>
                <a:ext cx="1114138" cy="297656"/>
              </a:xfrm>
              <a:prstGeom prst="roundRect">
                <a:avLst/>
              </a:prstGeom>
              <a:gradFill flip="none" rotWithShape="1">
                <a:gsLst>
                  <a:gs pos="4000">
                    <a:srgbClr val="00B0F0"/>
                  </a:gs>
                  <a:gs pos="0">
                    <a:srgbClr val="0070C0"/>
                  </a:gs>
                  <a:gs pos="100000">
                    <a:srgbClr val="0070C0"/>
                  </a:gs>
                  <a:gs pos="12000">
                    <a:srgbClr val="D1EAFF"/>
                  </a:gs>
                  <a:gs pos="96000">
                    <a:srgbClr val="00B0F0"/>
                  </a:gs>
                  <a:gs pos="89000">
                    <a:srgbClr val="DDF4FF"/>
                  </a:gs>
                  <a:gs pos="43000">
                    <a:srgbClr val="D1EAFF"/>
                  </a:gs>
                  <a:gs pos="51000">
                    <a:srgbClr val="DDF4FF"/>
                  </a:gs>
                </a:gsLst>
                <a:lin ang="16200000" scaled="1"/>
                <a:tileRect/>
              </a:gradFill>
              <a:ln w="6350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noProof="0">
                  <a:latin typeface="Segoe UI Light" panose="020B0502040204020203" pitchFamily="34" charset="0"/>
                </a:endParaRPr>
              </a:p>
            </p:txBody>
          </p:sp>
          <p:sp>
            <p:nvSpPr>
              <p:cNvPr id="65" name="Tekstvak 64"/>
              <p:cNvSpPr txBox="1"/>
              <p:nvPr/>
            </p:nvSpPr>
            <p:spPr>
              <a:xfrm>
                <a:off x="13573594" y="3488254"/>
                <a:ext cx="888311" cy="273506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>
                <a:defPPr>
                  <a:defRPr lang="nl-NL"/>
                </a:defPPr>
                <a:lvl1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900" i="0" u="none" strike="noStrike" kern="0" cap="none" spc="0" normalizeH="0" baseline="0">
                    <a:ln>
                      <a:noFill/>
                    </a:ln>
                    <a:effectLst>
                      <a:outerShdw blurRad="25400" algn="ctr" rotWithShape="0">
                        <a:prstClr val="white"/>
                      </a:outerShdw>
                    </a:effectLst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5pPr>
                <a:lvl6pPr>
                  <a:defRPr>
                    <a:latin typeface="Arial" charset="0"/>
                    <a:cs typeface="Arial" charset="0"/>
                  </a:defRPr>
                </a:lvl6pPr>
                <a:lvl7pPr>
                  <a:defRPr>
                    <a:latin typeface="Arial" charset="0"/>
                    <a:cs typeface="Arial" charset="0"/>
                  </a:defRPr>
                </a:lvl7pPr>
                <a:lvl8pPr>
                  <a:defRPr>
                    <a:latin typeface="Arial" charset="0"/>
                    <a:cs typeface="Arial" charset="0"/>
                  </a:defRPr>
                </a:lvl8pPr>
                <a:lvl9pPr>
                  <a:defRPr>
                    <a:latin typeface="Arial" charset="0"/>
                    <a:cs typeface="Arial" charset="0"/>
                  </a:defRPr>
                </a:lvl9pPr>
              </a:lstStyle>
              <a:p>
                <a:r>
                  <a:rPr lang="nl-NL" sz="1000" noProof="0">
                    <a:latin typeface="Segoe UI Light" panose="020B0502040204020203" pitchFamily="34" charset="0"/>
                  </a:rPr>
                  <a:t>Invoegen</a:t>
                </a:r>
              </a:p>
            </p:txBody>
          </p:sp>
          <p:cxnSp>
            <p:nvCxnSpPr>
              <p:cNvPr id="66" name="Rechte verbindingslijn 65"/>
              <p:cNvCxnSpPr/>
              <p:nvPr/>
            </p:nvCxnSpPr>
            <p:spPr>
              <a:xfrm>
                <a:off x="14461905" y="3507058"/>
                <a:ext cx="0" cy="22443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7" name="Gelijkbenige driehoek 66"/>
              <p:cNvSpPr/>
              <p:nvPr/>
            </p:nvSpPr>
            <p:spPr>
              <a:xfrm rot="10800000">
                <a:off x="14518584" y="3600521"/>
                <a:ext cx="105309" cy="57157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nl-NL" noProof="0">
                  <a:latin typeface="Segoe UI Light" panose="020B0502040204020203" pitchFamily="34" charset="0"/>
                </a:endParaRPr>
              </a:p>
            </p:txBody>
          </p:sp>
        </p:grpSp>
        <p:grpSp>
          <p:nvGrpSpPr>
            <p:cNvPr id="60" name="Groep 59"/>
            <p:cNvGrpSpPr/>
            <p:nvPr userDrawn="1"/>
          </p:nvGrpSpPr>
          <p:grpSpPr>
            <a:xfrm>
              <a:off x="12435216" y="1678012"/>
              <a:ext cx="372535" cy="405517"/>
              <a:chOff x="12468049" y="1754144"/>
              <a:chExt cx="339072" cy="369091"/>
            </a:xfrm>
          </p:grpSpPr>
          <p:sp>
            <p:nvSpPr>
              <p:cNvPr id="61" name="Rechthoek 60"/>
              <p:cNvSpPr/>
              <p:nvPr userDrawn="1"/>
            </p:nvSpPr>
            <p:spPr>
              <a:xfrm>
                <a:off x="12468049" y="1869625"/>
                <a:ext cx="92751" cy="253609"/>
              </a:xfrm>
              <a:prstGeom prst="rect">
                <a:avLst/>
              </a:prstGeom>
              <a:solidFill>
                <a:srgbClr val="4D82B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latin typeface="Segoe UI Light" panose="020B0502040204020203" pitchFamily="34" charset="0"/>
                </a:endParaRPr>
              </a:p>
            </p:txBody>
          </p:sp>
          <p:sp>
            <p:nvSpPr>
              <p:cNvPr id="62" name="Rechthoek 61"/>
              <p:cNvSpPr/>
              <p:nvPr userDrawn="1"/>
            </p:nvSpPr>
            <p:spPr>
              <a:xfrm>
                <a:off x="12590223" y="1754144"/>
                <a:ext cx="92751" cy="369091"/>
              </a:xfrm>
              <a:prstGeom prst="rect">
                <a:avLst/>
              </a:prstGeom>
              <a:solidFill>
                <a:srgbClr val="EDC87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latin typeface="Segoe UI Light" panose="020B0502040204020203" pitchFamily="34" charset="0"/>
                </a:endParaRPr>
              </a:p>
            </p:txBody>
          </p:sp>
          <p:sp>
            <p:nvSpPr>
              <p:cNvPr id="63" name="Rechthoek 62"/>
              <p:cNvSpPr/>
              <p:nvPr userDrawn="1"/>
            </p:nvSpPr>
            <p:spPr>
              <a:xfrm>
                <a:off x="12714370" y="1836322"/>
                <a:ext cx="92751" cy="286913"/>
              </a:xfrm>
              <a:prstGeom prst="rect">
                <a:avLst/>
              </a:prstGeom>
              <a:solidFill>
                <a:srgbClr val="8080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latin typeface="Segoe UI Light" panose="020B0502040204020203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6112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% Tekst + 50% Tab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31340" y="531341"/>
            <a:ext cx="6203289" cy="496565"/>
          </a:xfrm>
        </p:spPr>
        <p:txBody>
          <a:bodyPr/>
          <a:lstStyle/>
          <a:p>
            <a:r>
              <a:rPr lang="nl-NL"/>
              <a:t>Klik hier om een titel in te voegen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FBA41-AFD5-4B00-AC98-55F0A9A32C4E}" type="slidenum">
              <a:rPr lang="nl-NL" smtClean="0"/>
              <a:t>‹nr.›</a:t>
            </a:fld>
            <a:endParaRPr lang="nl-NL"/>
          </a:p>
        </p:txBody>
      </p:sp>
      <p:sp>
        <p:nvSpPr>
          <p:cNvPr id="8" name="Tijdelijke aanduiding voor tekst 7"/>
          <p:cNvSpPr>
            <a:spLocks noGrp="1"/>
          </p:cNvSpPr>
          <p:nvPr>
            <p:ph type="body" sz="quarter" idx="13" hasCustomPrompt="1"/>
          </p:nvPr>
        </p:nvSpPr>
        <p:spPr>
          <a:xfrm>
            <a:off x="531340" y="951113"/>
            <a:ext cx="6203289" cy="284560"/>
          </a:xfrm>
        </p:spPr>
        <p:txBody>
          <a:bodyPr>
            <a:noAutofit/>
          </a:bodyPr>
          <a:lstStyle>
            <a:lvl1pPr>
              <a:defRPr sz="18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nl-NL"/>
              <a:t>Subtitel</a:t>
            </a:r>
          </a:p>
        </p:txBody>
      </p:sp>
      <p:sp>
        <p:nvSpPr>
          <p:cNvPr id="10" name="Tijdelijke aanduiding voor tekst 9"/>
          <p:cNvSpPr>
            <a:spLocks noGrp="1"/>
          </p:cNvSpPr>
          <p:nvPr>
            <p:ph type="body" sz="quarter" idx="14"/>
          </p:nvPr>
        </p:nvSpPr>
        <p:spPr>
          <a:xfrm>
            <a:off x="525164" y="1447800"/>
            <a:ext cx="5621636" cy="4064400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tabel 6"/>
          <p:cNvSpPr>
            <a:spLocks noGrp="1"/>
          </p:cNvSpPr>
          <p:nvPr>
            <p:ph type="tbl" sz="quarter" idx="15" hasCustomPrompt="1"/>
          </p:nvPr>
        </p:nvSpPr>
        <p:spPr>
          <a:xfrm>
            <a:off x="6512892" y="1447678"/>
            <a:ext cx="5126400" cy="4064400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bIns="288000" anchor="ctr"/>
          <a:lstStyle>
            <a:lvl1pPr algn="ctr">
              <a:lnSpc>
                <a:spcPct val="300000"/>
              </a:lnSpc>
              <a:defRPr/>
            </a:lvl1pPr>
          </a:lstStyle>
          <a:p>
            <a:r>
              <a:rPr lang="nl-NL"/>
              <a:t>Klik hier op het icoon</a:t>
            </a:r>
            <a:br>
              <a:rPr lang="nl-NL"/>
            </a:br>
            <a:r>
              <a:rPr lang="nl-NL"/>
              <a:t>een tabel in te voegen</a:t>
            </a:r>
          </a:p>
        </p:txBody>
      </p:sp>
      <p:sp>
        <p:nvSpPr>
          <p:cNvPr id="14" name="Rechthoek 13"/>
          <p:cNvSpPr/>
          <p:nvPr userDrawn="1"/>
        </p:nvSpPr>
        <p:spPr>
          <a:xfrm>
            <a:off x="7692571" y="-446643"/>
            <a:ext cx="4499429" cy="3728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0" rtlCol="0" anchor="ctr"/>
          <a:lstStyle/>
          <a:p>
            <a:pPr algn="r"/>
            <a:r>
              <a:rPr lang="nl-NL" sz="2000" b="1">
                <a:solidFill>
                  <a:schemeClr val="accent1"/>
                </a:solidFill>
              </a:rPr>
              <a:t>50%</a:t>
            </a:r>
            <a:r>
              <a:rPr lang="nl-NL" sz="2000" b="1" baseline="0">
                <a:solidFill>
                  <a:schemeClr val="accent1"/>
                </a:solidFill>
              </a:rPr>
              <a:t> TEKST + 50% TABEL</a:t>
            </a:r>
            <a:endParaRPr lang="nl-NL" sz="2000" b="1">
              <a:solidFill>
                <a:schemeClr val="accent1"/>
              </a:solidFill>
            </a:endParaRPr>
          </a:p>
        </p:txBody>
      </p:sp>
      <p:grpSp>
        <p:nvGrpSpPr>
          <p:cNvPr id="15" name="Instructie Tekst"/>
          <p:cNvGrpSpPr/>
          <p:nvPr userDrawn="1"/>
        </p:nvGrpSpPr>
        <p:grpSpPr>
          <a:xfrm>
            <a:off x="-2916113" y="0"/>
            <a:ext cx="2688057" cy="3772106"/>
            <a:chOff x="-2959433" y="-5444"/>
            <a:chExt cx="2688057" cy="3772106"/>
          </a:xfrm>
        </p:grpSpPr>
        <p:sp>
          <p:nvSpPr>
            <p:cNvPr id="16" name="Rechthoek 15"/>
            <p:cNvSpPr/>
            <p:nvPr userDrawn="1"/>
          </p:nvSpPr>
          <p:spPr>
            <a:xfrm>
              <a:off x="-2959433" y="-5444"/>
              <a:ext cx="2572469" cy="280344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600" b="1" i="0" u="none" strike="noStrike" kern="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TEKST NIVEAUS</a:t>
              </a:r>
            </a:p>
          </p:txBody>
        </p:sp>
        <p:sp>
          <p:nvSpPr>
            <p:cNvPr id="17" name="Textfield placeholder"/>
            <p:cNvSpPr txBox="1">
              <a:spLocks/>
            </p:cNvSpPr>
            <p:nvPr userDrawn="1"/>
          </p:nvSpPr>
          <p:spPr>
            <a:xfrm>
              <a:off x="-2587337" y="2675411"/>
              <a:ext cx="2163709" cy="25968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358775" marR="0" lvl="2" indent="-176213" algn="l" defTabSz="914400" rtl="0" eaLnBrk="1" fontAlgn="auto" latinLnBrk="0" hangingPunct="1">
                <a:lnSpc>
                  <a:spcPct val="90000"/>
                </a:lnSpc>
                <a:spcBef>
                  <a:spcPts val="500"/>
                </a:spcBef>
                <a:spcAft>
                  <a:spcPts val="500"/>
                </a:spcAft>
                <a:buClr>
                  <a:schemeClr val="accent1"/>
                </a:buClr>
                <a:buSzPct val="100000"/>
                <a:buFont typeface="Wingdings" panose="05000000000000000000" pitchFamily="2" charset="2"/>
                <a:buChar char="§"/>
                <a:tabLst/>
                <a:defRPr/>
              </a:pPr>
              <a:r>
                <a:rPr lang="nl-NL" sz="1200" kern="1200" noProof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Sub </a:t>
              </a:r>
              <a:r>
                <a:rPr lang="nl-NL" sz="1200" kern="1200" noProof="0" err="1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bullet</a:t>
              </a:r>
              <a:r>
                <a:rPr lang="nl-NL" sz="1200" kern="1200" noProof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 (16 </a:t>
              </a:r>
              <a:r>
                <a:rPr lang="nl-NL" sz="1200" kern="1200" noProof="0" err="1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pt</a:t>
              </a:r>
              <a:r>
                <a:rPr lang="nl-NL" sz="1200" kern="1200" noProof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.)</a:t>
              </a:r>
            </a:p>
          </p:txBody>
        </p:sp>
        <p:sp>
          <p:nvSpPr>
            <p:cNvPr id="20" name="Ovaal 19"/>
            <p:cNvSpPr/>
            <p:nvPr userDrawn="1"/>
          </p:nvSpPr>
          <p:spPr>
            <a:xfrm>
              <a:off x="-2959433" y="1968742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1</a:t>
              </a:r>
            </a:p>
          </p:txBody>
        </p:sp>
        <p:sp>
          <p:nvSpPr>
            <p:cNvPr id="22" name="Ovaal 21"/>
            <p:cNvSpPr/>
            <p:nvPr userDrawn="1"/>
          </p:nvSpPr>
          <p:spPr>
            <a:xfrm>
              <a:off x="-2959433" y="2322077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23" name="Ovaal 22"/>
            <p:cNvSpPr/>
            <p:nvPr userDrawn="1"/>
          </p:nvSpPr>
          <p:spPr>
            <a:xfrm>
              <a:off x="-2959433" y="2675412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24" name="Ovaal 23"/>
            <p:cNvSpPr/>
            <p:nvPr userDrawn="1"/>
          </p:nvSpPr>
          <p:spPr>
            <a:xfrm>
              <a:off x="-2959433" y="3028747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4</a:t>
              </a:r>
            </a:p>
          </p:txBody>
        </p:sp>
        <p:sp>
          <p:nvSpPr>
            <p:cNvPr id="25" name="Textfield placeholder"/>
            <p:cNvSpPr txBox="1">
              <a:spLocks/>
            </p:cNvSpPr>
            <p:nvPr userDrawn="1"/>
          </p:nvSpPr>
          <p:spPr>
            <a:xfrm>
              <a:off x="-2571950" y="1966925"/>
              <a:ext cx="2163709" cy="261500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900"/>
                </a:spcBef>
                <a:spcAft>
                  <a:spcPts val="90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None/>
                <a:tabLst>
                  <a:tab pos="263525" algn="l"/>
                </a:tabLst>
                <a:defRPr/>
              </a:pPr>
              <a:r>
                <a:rPr lang="nl-NL" sz="1200" kern="1200" noProof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Platte tekst (16 </a:t>
              </a:r>
              <a:r>
                <a:rPr lang="nl-NL" sz="1200" kern="1200" noProof="0" err="1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pt</a:t>
              </a:r>
              <a:r>
                <a:rPr lang="nl-NL" sz="1200" kern="1200" noProof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.)</a:t>
              </a:r>
            </a:p>
          </p:txBody>
        </p:sp>
        <p:sp>
          <p:nvSpPr>
            <p:cNvPr id="26" name="Textfield placeholder"/>
            <p:cNvSpPr txBox="1">
              <a:spLocks/>
            </p:cNvSpPr>
            <p:nvPr userDrawn="1"/>
          </p:nvSpPr>
          <p:spPr>
            <a:xfrm>
              <a:off x="-2571950" y="2322077"/>
              <a:ext cx="2163709" cy="25968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82563" marR="0" lvl="1" indent="-182563" algn="l" defTabSz="914400" rtl="0" eaLnBrk="1" fontAlgn="auto" latinLnBrk="0" hangingPunct="1">
                <a:lnSpc>
                  <a:spcPct val="90000"/>
                </a:lnSpc>
                <a:spcBef>
                  <a:spcPts val="800"/>
                </a:spcBef>
                <a:spcAft>
                  <a:spcPts val="900"/>
                </a:spcAft>
                <a:buClr>
                  <a:schemeClr val="accent1"/>
                </a:buClr>
                <a:buSzTx/>
                <a:buFont typeface="Wingdings" panose="05000000000000000000" pitchFamily="2" charset="2"/>
                <a:buChar char="§"/>
                <a:tabLst>
                  <a:tab pos="4394200" algn="l"/>
                </a:tabLst>
                <a:defRPr/>
              </a:pPr>
              <a:r>
                <a:rPr lang="nl-NL" sz="1200" kern="1200" noProof="0" err="1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Bullet</a:t>
              </a:r>
              <a:r>
                <a:rPr lang="nl-NL" sz="1200" kern="1200" noProof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 (16 </a:t>
              </a:r>
              <a:r>
                <a:rPr lang="nl-NL" sz="1200" kern="1200" noProof="0" err="1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pt</a:t>
              </a:r>
              <a:r>
                <a:rPr lang="nl-NL" sz="1200" kern="1200" noProof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)</a:t>
              </a:r>
            </a:p>
          </p:txBody>
        </p:sp>
        <p:sp>
          <p:nvSpPr>
            <p:cNvPr id="27" name="Textfield placeholder"/>
            <p:cNvSpPr txBox="1">
              <a:spLocks/>
            </p:cNvSpPr>
            <p:nvPr userDrawn="1"/>
          </p:nvSpPr>
          <p:spPr>
            <a:xfrm>
              <a:off x="-2571950" y="3028747"/>
              <a:ext cx="2163709" cy="25968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3" indent="0" algn="l" defTabSz="914400" rtl="0" eaLnBrk="1" fontAlgn="auto" latinLnBrk="0" hangingPunct="1">
                <a:lnSpc>
                  <a:spcPts val="17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nl-NL" sz="1400" b="1" kern="1200" baseline="0" noProof="0">
                  <a:solidFill>
                    <a:schemeClr val="accent2"/>
                  </a:solidFill>
                  <a:latin typeface="+mn-lt"/>
                  <a:ea typeface="+mn-ea"/>
                  <a:cs typeface="+mn-cs"/>
                </a:rPr>
                <a:t>Kopje (18 </a:t>
              </a:r>
              <a:r>
                <a:rPr lang="nl-NL" sz="1400" b="1" kern="1200" baseline="0" noProof="0" err="1">
                  <a:solidFill>
                    <a:schemeClr val="accent2"/>
                  </a:solidFill>
                  <a:latin typeface="+mn-lt"/>
                  <a:ea typeface="+mn-ea"/>
                  <a:cs typeface="+mn-cs"/>
                </a:rPr>
                <a:t>pt</a:t>
              </a:r>
              <a:r>
                <a:rPr lang="nl-NL" sz="1400" b="1" kern="1200" baseline="0" noProof="0">
                  <a:solidFill>
                    <a:schemeClr val="accent2"/>
                  </a:solidFill>
                  <a:latin typeface="+mn-lt"/>
                  <a:ea typeface="+mn-ea"/>
                  <a:cs typeface="+mn-cs"/>
                </a:rPr>
                <a:t>.)</a:t>
              </a:r>
            </a:p>
          </p:txBody>
        </p:sp>
        <p:cxnSp>
          <p:nvCxnSpPr>
            <p:cNvPr id="28" name="Rechte verbindingslijn 27"/>
            <p:cNvCxnSpPr/>
            <p:nvPr userDrawn="1"/>
          </p:nvCxnSpPr>
          <p:spPr>
            <a:xfrm>
              <a:off x="-2959100" y="274900"/>
              <a:ext cx="2674470" cy="0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29" name="Rechte verbindingslijn 28"/>
            <p:cNvCxnSpPr/>
            <p:nvPr userDrawn="1"/>
          </p:nvCxnSpPr>
          <p:spPr>
            <a:xfrm>
              <a:off x="-2959100" y="1841989"/>
              <a:ext cx="2661379" cy="0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30" name="Rechte verbindingslijn 29"/>
            <p:cNvCxnSpPr/>
            <p:nvPr userDrawn="1"/>
          </p:nvCxnSpPr>
          <p:spPr>
            <a:xfrm>
              <a:off x="-2959100" y="3766662"/>
              <a:ext cx="2661379" cy="0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31" name="Groep 30"/>
            <p:cNvGrpSpPr/>
            <p:nvPr userDrawn="1"/>
          </p:nvGrpSpPr>
          <p:grpSpPr>
            <a:xfrm>
              <a:off x="-1948476" y="816741"/>
              <a:ext cx="409108" cy="427699"/>
              <a:chOff x="-1085063" y="758027"/>
              <a:chExt cx="633799" cy="622540"/>
            </a:xfrm>
          </p:grpSpPr>
          <p:sp>
            <p:nvSpPr>
              <p:cNvPr id="79" name="Afgeronde rechthoek 78"/>
              <p:cNvSpPr/>
              <p:nvPr userDrawn="1"/>
            </p:nvSpPr>
            <p:spPr>
              <a:xfrm>
                <a:off x="-1085063" y="758027"/>
                <a:ext cx="633799" cy="622540"/>
              </a:xfrm>
              <a:prstGeom prst="roundRect">
                <a:avLst>
                  <a:gd name="adj" fmla="val 10944"/>
                </a:avLst>
              </a:prstGeom>
              <a:solidFill>
                <a:srgbClr val="FFFFFF"/>
              </a:solidFill>
              <a:ln w="12700" cap="flat" cmpd="sng" algn="ctr">
                <a:solidFill>
                  <a:schemeClr val="accent1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>
                  <a:ln>
                    <a:noFill/>
                  </a:ln>
                  <a:solidFill>
                    <a:srgbClr val="EF291F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  <p:grpSp>
            <p:nvGrpSpPr>
              <p:cNvPr id="80" name="Groep 79"/>
              <p:cNvGrpSpPr/>
              <p:nvPr userDrawn="1"/>
            </p:nvGrpSpPr>
            <p:grpSpPr>
              <a:xfrm>
                <a:off x="-977746" y="864082"/>
                <a:ext cx="419166" cy="410430"/>
                <a:chOff x="6366933" y="309013"/>
                <a:chExt cx="1901295" cy="1861668"/>
              </a:xfrm>
              <a:solidFill>
                <a:srgbClr val="000000"/>
              </a:solidFill>
            </p:grpSpPr>
            <p:sp>
              <p:nvSpPr>
                <p:cNvPr id="81" name="Rechthoek 80"/>
                <p:cNvSpPr/>
                <p:nvPr userDrawn="1"/>
              </p:nvSpPr>
              <p:spPr>
                <a:xfrm>
                  <a:off x="6608189" y="535149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2" name="Rechthoek 81"/>
                <p:cNvSpPr/>
                <p:nvPr userDrawn="1"/>
              </p:nvSpPr>
              <p:spPr>
                <a:xfrm>
                  <a:off x="6608189" y="1512611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3" name="Rechthoek 82"/>
                <p:cNvSpPr/>
                <p:nvPr userDrawn="1"/>
              </p:nvSpPr>
              <p:spPr>
                <a:xfrm>
                  <a:off x="6608189" y="1780625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4" name="Rechthoek 83"/>
                <p:cNvSpPr/>
                <p:nvPr userDrawn="1"/>
              </p:nvSpPr>
              <p:spPr>
                <a:xfrm>
                  <a:off x="7252238" y="535149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5" name="Rechthoek 84"/>
                <p:cNvSpPr/>
                <p:nvPr userDrawn="1"/>
              </p:nvSpPr>
              <p:spPr>
                <a:xfrm>
                  <a:off x="7252238" y="1512611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6" name="Rechthoek 85"/>
                <p:cNvSpPr/>
                <p:nvPr userDrawn="1"/>
              </p:nvSpPr>
              <p:spPr>
                <a:xfrm>
                  <a:off x="7252238" y="1780625"/>
                  <a:ext cx="1777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7" name="Rechthoek 86"/>
                <p:cNvSpPr/>
                <p:nvPr userDrawn="1"/>
              </p:nvSpPr>
              <p:spPr>
                <a:xfrm>
                  <a:off x="7252238" y="854236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8" name="Rechthoek 87"/>
                <p:cNvSpPr/>
                <p:nvPr userDrawn="1"/>
              </p:nvSpPr>
              <p:spPr>
                <a:xfrm>
                  <a:off x="7252238" y="1191263"/>
                  <a:ext cx="606415" cy="1990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9" name="Rechthoek 88"/>
                <p:cNvSpPr/>
                <p:nvPr userDrawn="1"/>
              </p:nvSpPr>
              <p:spPr>
                <a:xfrm>
                  <a:off x="7252238" y="309013"/>
                  <a:ext cx="8889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90" name="Rechthoek 89"/>
                <p:cNvSpPr/>
                <p:nvPr userDrawn="1"/>
              </p:nvSpPr>
              <p:spPr>
                <a:xfrm>
                  <a:off x="7252238" y="2021132"/>
                  <a:ext cx="8889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91" name="Vrije vorm 90"/>
                <p:cNvSpPr/>
                <p:nvPr userDrawn="1"/>
              </p:nvSpPr>
              <p:spPr>
                <a:xfrm flipH="1">
                  <a:off x="6366933" y="804333"/>
                  <a:ext cx="762000" cy="575734"/>
                </a:xfrm>
                <a:custGeom>
                  <a:avLst/>
                  <a:gdLst>
                    <a:gd name="connsiteX0" fmla="*/ 635000 w 762000"/>
                    <a:gd name="connsiteY0" fmla="*/ 0 h 575734"/>
                    <a:gd name="connsiteX1" fmla="*/ 482600 w 762000"/>
                    <a:gd name="connsiteY1" fmla="*/ 203200 h 575734"/>
                    <a:gd name="connsiteX2" fmla="*/ 762000 w 762000"/>
                    <a:gd name="connsiteY2" fmla="*/ 203200 h 575734"/>
                    <a:gd name="connsiteX3" fmla="*/ 762000 w 762000"/>
                    <a:gd name="connsiteY3" fmla="*/ 364067 h 575734"/>
                    <a:gd name="connsiteX4" fmla="*/ 482600 w 762000"/>
                    <a:gd name="connsiteY4" fmla="*/ 364067 h 575734"/>
                    <a:gd name="connsiteX5" fmla="*/ 635000 w 762000"/>
                    <a:gd name="connsiteY5" fmla="*/ 575734 h 575734"/>
                    <a:gd name="connsiteX6" fmla="*/ 524933 w 762000"/>
                    <a:gd name="connsiteY6" fmla="*/ 575734 h 575734"/>
                    <a:gd name="connsiteX7" fmla="*/ 0 w 762000"/>
                    <a:gd name="connsiteY7" fmla="*/ 313267 h 575734"/>
                    <a:gd name="connsiteX8" fmla="*/ 533400 w 762000"/>
                    <a:gd name="connsiteY8" fmla="*/ 0 h 575734"/>
                    <a:gd name="connsiteX9" fmla="*/ 635000 w 762000"/>
                    <a:gd name="connsiteY9" fmla="*/ 0 h 575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62000" h="575734">
                      <a:moveTo>
                        <a:pt x="635000" y="0"/>
                      </a:moveTo>
                      <a:lnTo>
                        <a:pt x="482600" y="203200"/>
                      </a:lnTo>
                      <a:lnTo>
                        <a:pt x="762000" y="203200"/>
                      </a:lnTo>
                      <a:lnTo>
                        <a:pt x="762000" y="364067"/>
                      </a:lnTo>
                      <a:lnTo>
                        <a:pt x="482600" y="364067"/>
                      </a:lnTo>
                      <a:lnTo>
                        <a:pt x="635000" y="575734"/>
                      </a:lnTo>
                      <a:lnTo>
                        <a:pt x="524933" y="575734"/>
                      </a:lnTo>
                      <a:lnTo>
                        <a:pt x="0" y="313267"/>
                      </a:lnTo>
                      <a:lnTo>
                        <a:pt x="533400" y="0"/>
                      </a:lnTo>
                      <a:lnTo>
                        <a:pt x="63500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</p:grpSp>
        </p:grpSp>
        <p:grpSp>
          <p:nvGrpSpPr>
            <p:cNvPr id="32" name="Groep 31"/>
            <p:cNvGrpSpPr/>
            <p:nvPr/>
          </p:nvGrpSpPr>
          <p:grpSpPr>
            <a:xfrm>
              <a:off x="-2950232" y="1207835"/>
              <a:ext cx="532929" cy="509563"/>
              <a:chOff x="-2880382" y="802341"/>
              <a:chExt cx="532929" cy="509563"/>
            </a:xfrm>
          </p:grpSpPr>
          <p:sp>
            <p:nvSpPr>
              <p:cNvPr id="57" name="Rechthoek 56"/>
              <p:cNvSpPr/>
              <p:nvPr/>
            </p:nvSpPr>
            <p:spPr>
              <a:xfrm>
                <a:off x="-2880382" y="802341"/>
                <a:ext cx="532929" cy="509563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58" name="Picture 2"/>
              <p:cNvPicPr>
                <a:picLocks noChangeAspect="1" noChangeArrowheads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2635852" y="822181"/>
                <a:ext cx="226442" cy="2089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59" name="Picture 3"/>
              <p:cNvPicPr>
                <a:picLocks noChangeAspect="1" noChangeArrowheads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2848026" y="822181"/>
                <a:ext cx="207168" cy="21351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60" name="Groep 59"/>
              <p:cNvGrpSpPr/>
              <p:nvPr/>
            </p:nvGrpSpPr>
            <p:grpSpPr>
              <a:xfrm>
                <a:off x="-2802433" y="1123442"/>
                <a:ext cx="132915" cy="104889"/>
                <a:chOff x="-2796392" y="1123442"/>
                <a:chExt cx="120832" cy="104889"/>
              </a:xfrm>
            </p:grpSpPr>
            <p:sp>
              <p:nvSpPr>
                <p:cNvPr id="74" name="Rechthoek 73"/>
                <p:cNvSpPr/>
                <p:nvPr/>
              </p:nvSpPr>
              <p:spPr>
                <a:xfrm>
                  <a:off x="-2796392" y="1123442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75" name="Rechthoek 74"/>
                <p:cNvSpPr/>
                <p:nvPr/>
              </p:nvSpPr>
              <p:spPr>
                <a:xfrm>
                  <a:off x="-2796392" y="1146758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76" name="Rechthoek 75"/>
                <p:cNvSpPr/>
                <p:nvPr/>
              </p:nvSpPr>
              <p:spPr>
                <a:xfrm>
                  <a:off x="-2796392" y="1193390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77" name="Rechthoek 76"/>
                <p:cNvSpPr/>
                <p:nvPr/>
              </p:nvSpPr>
              <p:spPr>
                <a:xfrm>
                  <a:off x="-2796392" y="1216707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78" name="Rechthoek 77"/>
                <p:cNvSpPr/>
                <p:nvPr/>
              </p:nvSpPr>
              <p:spPr>
                <a:xfrm>
                  <a:off x="-2796392" y="1170074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</p:grpSp>
          <p:grpSp>
            <p:nvGrpSpPr>
              <p:cNvPr id="61" name="Groep 60"/>
              <p:cNvGrpSpPr/>
              <p:nvPr/>
            </p:nvGrpSpPr>
            <p:grpSpPr>
              <a:xfrm>
                <a:off x="-2575435" y="1123442"/>
                <a:ext cx="133931" cy="104889"/>
                <a:chOff x="-2556734" y="1123442"/>
                <a:chExt cx="147324" cy="104889"/>
              </a:xfrm>
            </p:grpSpPr>
            <p:grpSp>
              <p:nvGrpSpPr>
                <p:cNvPr id="62" name="Groep 61"/>
                <p:cNvGrpSpPr/>
                <p:nvPr/>
              </p:nvGrpSpPr>
              <p:grpSpPr>
                <a:xfrm>
                  <a:off x="-2556734" y="1123442"/>
                  <a:ext cx="68206" cy="104889"/>
                  <a:chOff x="-2796392" y="1123442"/>
                  <a:chExt cx="120832" cy="104889"/>
                </a:xfrm>
              </p:grpSpPr>
              <p:sp>
                <p:nvSpPr>
                  <p:cNvPr id="69" name="Rechthoek 68"/>
                  <p:cNvSpPr/>
                  <p:nvPr/>
                </p:nvSpPr>
                <p:spPr>
                  <a:xfrm>
                    <a:off x="-2796392" y="1123442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70" name="Rechthoek 69"/>
                  <p:cNvSpPr/>
                  <p:nvPr/>
                </p:nvSpPr>
                <p:spPr>
                  <a:xfrm>
                    <a:off x="-2796392" y="1146758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71" name="Rechthoek 70"/>
                  <p:cNvSpPr/>
                  <p:nvPr/>
                </p:nvSpPr>
                <p:spPr>
                  <a:xfrm>
                    <a:off x="-2796392" y="1193390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72" name="Rechthoek 71"/>
                  <p:cNvSpPr/>
                  <p:nvPr/>
                </p:nvSpPr>
                <p:spPr>
                  <a:xfrm>
                    <a:off x="-2796392" y="1216707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73" name="Rechthoek 72"/>
                  <p:cNvSpPr/>
                  <p:nvPr/>
                </p:nvSpPr>
                <p:spPr>
                  <a:xfrm>
                    <a:off x="-2796392" y="1170074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</p:grpSp>
            <p:grpSp>
              <p:nvGrpSpPr>
                <p:cNvPr id="63" name="Groep 62"/>
                <p:cNvGrpSpPr/>
                <p:nvPr/>
              </p:nvGrpSpPr>
              <p:grpSpPr>
                <a:xfrm>
                  <a:off x="-2477616" y="1123442"/>
                  <a:ext cx="68206" cy="104889"/>
                  <a:chOff x="-2796392" y="1123442"/>
                  <a:chExt cx="120832" cy="104889"/>
                </a:xfrm>
              </p:grpSpPr>
              <p:sp>
                <p:nvSpPr>
                  <p:cNvPr id="64" name="Rechthoek 63"/>
                  <p:cNvSpPr/>
                  <p:nvPr/>
                </p:nvSpPr>
                <p:spPr>
                  <a:xfrm>
                    <a:off x="-2796392" y="1123442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65" name="Rechthoek 64"/>
                  <p:cNvSpPr/>
                  <p:nvPr/>
                </p:nvSpPr>
                <p:spPr>
                  <a:xfrm>
                    <a:off x="-2796392" y="1146758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66" name="Rechthoek 65"/>
                  <p:cNvSpPr/>
                  <p:nvPr/>
                </p:nvSpPr>
                <p:spPr>
                  <a:xfrm>
                    <a:off x="-2796392" y="1193390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67" name="Rechthoek 66"/>
                  <p:cNvSpPr/>
                  <p:nvPr/>
                </p:nvSpPr>
                <p:spPr>
                  <a:xfrm>
                    <a:off x="-2796392" y="1216707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68" name="Rechthoek 67"/>
                  <p:cNvSpPr/>
                  <p:nvPr/>
                </p:nvSpPr>
                <p:spPr>
                  <a:xfrm>
                    <a:off x="-2796392" y="1170074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</p:grpSp>
          </p:grpSp>
        </p:grpSp>
        <p:grpSp>
          <p:nvGrpSpPr>
            <p:cNvPr id="33" name="Groep 32"/>
            <p:cNvGrpSpPr/>
            <p:nvPr userDrawn="1"/>
          </p:nvGrpSpPr>
          <p:grpSpPr>
            <a:xfrm>
              <a:off x="-1948476" y="1281164"/>
              <a:ext cx="413704" cy="427699"/>
              <a:chOff x="-1845083" y="758027"/>
              <a:chExt cx="633799" cy="622540"/>
            </a:xfrm>
          </p:grpSpPr>
          <p:sp>
            <p:nvSpPr>
              <p:cNvPr id="44" name="Afgeronde rechthoek 43"/>
              <p:cNvSpPr/>
              <p:nvPr userDrawn="1"/>
            </p:nvSpPr>
            <p:spPr>
              <a:xfrm>
                <a:off x="-1845083" y="758027"/>
                <a:ext cx="633799" cy="622540"/>
              </a:xfrm>
              <a:prstGeom prst="roundRect">
                <a:avLst>
                  <a:gd name="adj" fmla="val 10944"/>
                </a:avLst>
              </a:prstGeom>
              <a:solidFill>
                <a:srgbClr val="FFFFFF"/>
              </a:solidFill>
              <a:ln w="12700" cap="flat" cmpd="sng" algn="ctr">
                <a:solidFill>
                  <a:schemeClr val="accent1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>
                  <a:ln>
                    <a:noFill/>
                  </a:ln>
                  <a:solidFill>
                    <a:srgbClr val="EF291F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  <p:grpSp>
            <p:nvGrpSpPr>
              <p:cNvPr id="45" name="Groep 44"/>
              <p:cNvGrpSpPr/>
              <p:nvPr userDrawn="1"/>
            </p:nvGrpSpPr>
            <p:grpSpPr>
              <a:xfrm>
                <a:off x="-1737766" y="864082"/>
                <a:ext cx="419166" cy="410430"/>
                <a:chOff x="3708400" y="309013"/>
                <a:chExt cx="1901295" cy="1861668"/>
              </a:xfrm>
              <a:solidFill>
                <a:srgbClr val="000000"/>
              </a:solidFill>
            </p:grpSpPr>
            <p:sp>
              <p:nvSpPr>
                <p:cNvPr id="46" name="Rechthoek 45"/>
                <p:cNvSpPr/>
                <p:nvPr userDrawn="1"/>
              </p:nvSpPr>
              <p:spPr>
                <a:xfrm>
                  <a:off x="3949656" y="535149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47" name="Rechthoek 46"/>
                <p:cNvSpPr/>
                <p:nvPr userDrawn="1"/>
              </p:nvSpPr>
              <p:spPr>
                <a:xfrm>
                  <a:off x="3949656" y="1512611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48" name="Rechthoek 47"/>
                <p:cNvSpPr/>
                <p:nvPr userDrawn="1"/>
              </p:nvSpPr>
              <p:spPr>
                <a:xfrm>
                  <a:off x="3949656" y="1780625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49" name="Rechthoek 48"/>
                <p:cNvSpPr/>
                <p:nvPr userDrawn="1"/>
              </p:nvSpPr>
              <p:spPr>
                <a:xfrm>
                  <a:off x="4593705" y="535149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50" name="Rechthoek 49"/>
                <p:cNvSpPr/>
                <p:nvPr userDrawn="1"/>
              </p:nvSpPr>
              <p:spPr>
                <a:xfrm>
                  <a:off x="4593705" y="1512611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51" name="Rechthoek 50"/>
                <p:cNvSpPr/>
                <p:nvPr userDrawn="1"/>
              </p:nvSpPr>
              <p:spPr>
                <a:xfrm>
                  <a:off x="4593705" y="1780625"/>
                  <a:ext cx="1777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52" name="Rechthoek 51"/>
                <p:cNvSpPr/>
                <p:nvPr userDrawn="1"/>
              </p:nvSpPr>
              <p:spPr>
                <a:xfrm>
                  <a:off x="4593705" y="854236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53" name="Rechthoek 52"/>
                <p:cNvSpPr/>
                <p:nvPr userDrawn="1"/>
              </p:nvSpPr>
              <p:spPr>
                <a:xfrm>
                  <a:off x="4593705" y="1191263"/>
                  <a:ext cx="606415" cy="1990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54" name="Rechthoek 53"/>
                <p:cNvSpPr/>
                <p:nvPr userDrawn="1"/>
              </p:nvSpPr>
              <p:spPr>
                <a:xfrm>
                  <a:off x="4593705" y="309013"/>
                  <a:ext cx="8889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55" name="Rechthoek 54"/>
                <p:cNvSpPr/>
                <p:nvPr userDrawn="1"/>
              </p:nvSpPr>
              <p:spPr>
                <a:xfrm>
                  <a:off x="4593705" y="2021132"/>
                  <a:ext cx="8889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56" name="Vrije vorm 55"/>
                <p:cNvSpPr/>
                <p:nvPr userDrawn="1"/>
              </p:nvSpPr>
              <p:spPr>
                <a:xfrm>
                  <a:off x="3708400" y="804333"/>
                  <a:ext cx="762000" cy="575734"/>
                </a:xfrm>
                <a:custGeom>
                  <a:avLst/>
                  <a:gdLst>
                    <a:gd name="connsiteX0" fmla="*/ 635000 w 762000"/>
                    <a:gd name="connsiteY0" fmla="*/ 0 h 575734"/>
                    <a:gd name="connsiteX1" fmla="*/ 482600 w 762000"/>
                    <a:gd name="connsiteY1" fmla="*/ 203200 h 575734"/>
                    <a:gd name="connsiteX2" fmla="*/ 762000 w 762000"/>
                    <a:gd name="connsiteY2" fmla="*/ 203200 h 575734"/>
                    <a:gd name="connsiteX3" fmla="*/ 762000 w 762000"/>
                    <a:gd name="connsiteY3" fmla="*/ 364067 h 575734"/>
                    <a:gd name="connsiteX4" fmla="*/ 482600 w 762000"/>
                    <a:gd name="connsiteY4" fmla="*/ 364067 h 575734"/>
                    <a:gd name="connsiteX5" fmla="*/ 635000 w 762000"/>
                    <a:gd name="connsiteY5" fmla="*/ 575734 h 575734"/>
                    <a:gd name="connsiteX6" fmla="*/ 524933 w 762000"/>
                    <a:gd name="connsiteY6" fmla="*/ 575734 h 575734"/>
                    <a:gd name="connsiteX7" fmla="*/ 0 w 762000"/>
                    <a:gd name="connsiteY7" fmla="*/ 313267 h 575734"/>
                    <a:gd name="connsiteX8" fmla="*/ 533400 w 762000"/>
                    <a:gd name="connsiteY8" fmla="*/ 0 h 575734"/>
                    <a:gd name="connsiteX9" fmla="*/ 635000 w 762000"/>
                    <a:gd name="connsiteY9" fmla="*/ 0 h 575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62000" h="575734">
                      <a:moveTo>
                        <a:pt x="635000" y="0"/>
                      </a:moveTo>
                      <a:lnTo>
                        <a:pt x="482600" y="203200"/>
                      </a:lnTo>
                      <a:lnTo>
                        <a:pt x="762000" y="203200"/>
                      </a:lnTo>
                      <a:lnTo>
                        <a:pt x="762000" y="364067"/>
                      </a:lnTo>
                      <a:lnTo>
                        <a:pt x="482600" y="364067"/>
                      </a:lnTo>
                      <a:lnTo>
                        <a:pt x="635000" y="575734"/>
                      </a:lnTo>
                      <a:lnTo>
                        <a:pt x="524933" y="575734"/>
                      </a:lnTo>
                      <a:lnTo>
                        <a:pt x="0" y="313267"/>
                      </a:lnTo>
                      <a:lnTo>
                        <a:pt x="533400" y="0"/>
                      </a:lnTo>
                      <a:lnTo>
                        <a:pt x="63500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</p:grpSp>
        </p:grpSp>
        <p:cxnSp>
          <p:nvCxnSpPr>
            <p:cNvPr id="34" name="Rechte verbindingslijn 33"/>
            <p:cNvCxnSpPr>
              <a:stCxn id="59" idx="2"/>
              <a:endCxn id="44" idx="1"/>
            </p:cNvCxnSpPr>
            <p:nvPr userDrawn="1"/>
          </p:nvCxnSpPr>
          <p:spPr>
            <a:xfrm>
              <a:off x="-2814292" y="1441193"/>
              <a:ext cx="865816" cy="53821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  <a:headEnd type="oval"/>
            </a:ln>
            <a:effectLst/>
          </p:spPr>
        </p:cxnSp>
        <p:cxnSp>
          <p:nvCxnSpPr>
            <p:cNvPr id="35" name="Rechte verbindingslijn 34"/>
            <p:cNvCxnSpPr>
              <a:endCxn id="79" idx="1"/>
            </p:cNvCxnSpPr>
            <p:nvPr userDrawn="1"/>
          </p:nvCxnSpPr>
          <p:spPr>
            <a:xfrm flipV="1">
              <a:off x="-2453902" y="1030591"/>
              <a:ext cx="505426" cy="283623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  <a:headEnd type="oval"/>
            </a:ln>
            <a:effectLst/>
          </p:spPr>
        </p:cxnSp>
        <p:sp>
          <p:nvSpPr>
            <p:cNvPr id="36" name="Textfield placeholder"/>
            <p:cNvSpPr txBox="1">
              <a:spLocks/>
            </p:cNvSpPr>
            <p:nvPr userDrawn="1"/>
          </p:nvSpPr>
          <p:spPr>
            <a:xfrm>
              <a:off x="-1341598" y="816743"/>
              <a:ext cx="1056968" cy="427698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087016" rtl="0" eaLnBrk="1" fontAlgn="auto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Tx/>
                <a:buSzPct val="80000"/>
                <a:buFont typeface="Wingdings" pitchFamily="2" charset="2"/>
                <a:buNone/>
                <a:tabLst/>
                <a:defRPr/>
              </a:pPr>
              <a:r>
                <a:rPr kumimoji="0" lang="nl-NL" sz="12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Niveau omhoog</a:t>
              </a:r>
            </a:p>
          </p:txBody>
        </p:sp>
        <p:sp>
          <p:nvSpPr>
            <p:cNvPr id="37" name="Textfield placeholder"/>
            <p:cNvSpPr txBox="1">
              <a:spLocks/>
            </p:cNvSpPr>
            <p:nvPr userDrawn="1"/>
          </p:nvSpPr>
          <p:spPr>
            <a:xfrm>
              <a:off x="-1341599" y="1281164"/>
              <a:ext cx="1070223" cy="427699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087016" rtl="0" eaLnBrk="1" fontAlgn="auto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Tx/>
                <a:buSzPct val="80000"/>
                <a:buFont typeface="Wingdings" pitchFamily="2" charset="2"/>
                <a:buNone/>
                <a:tabLst/>
                <a:defRPr/>
              </a:pPr>
              <a:r>
                <a:rPr kumimoji="0" lang="nl-NL" sz="12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Niveau omlaag</a:t>
              </a:r>
            </a:p>
          </p:txBody>
        </p:sp>
        <p:sp>
          <p:nvSpPr>
            <p:cNvPr id="38" name="Ovaal 37"/>
            <p:cNvSpPr/>
            <p:nvPr userDrawn="1"/>
          </p:nvSpPr>
          <p:spPr>
            <a:xfrm>
              <a:off x="-2959433" y="3382082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5</a:t>
              </a:r>
            </a:p>
          </p:txBody>
        </p:sp>
        <p:sp>
          <p:nvSpPr>
            <p:cNvPr id="39" name="Textfield placeholder"/>
            <p:cNvSpPr txBox="1">
              <a:spLocks/>
            </p:cNvSpPr>
            <p:nvPr/>
          </p:nvSpPr>
          <p:spPr>
            <a:xfrm>
              <a:off x="-2571950" y="3382082"/>
              <a:ext cx="2163709" cy="25968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4" indent="0" algn="l" defTabSz="914400" rtl="0" eaLnBrk="1" fontAlgn="auto" latinLnBrk="0" hangingPunct="1">
                <a:lnSpc>
                  <a:spcPct val="90000"/>
                </a:lnSpc>
                <a:spcBef>
                  <a:spcPts val="500"/>
                </a:spcBef>
                <a:spcAft>
                  <a:spcPts val="5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nl-NL" sz="1200" b="0" i="1" kern="1200" noProof="0">
                  <a:solidFill>
                    <a:schemeClr val="accent2"/>
                  </a:solidFill>
                  <a:latin typeface="+mn-lt"/>
                  <a:ea typeface="+mn-ea"/>
                  <a:cs typeface="+mn-cs"/>
                </a:rPr>
                <a:t>Cursief (16 </a:t>
              </a:r>
              <a:r>
                <a:rPr lang="nl-NL" sz="1200" b="0" i="1" kern="1200" noProof="0" err="1">
                  <a:solidFill>
                    <a:schemeClr val="accent2"/>
                  </a:solidFill>
                  <a:latin typeface="+mn-lt"/>
                  <a:ea typeface="+mn-ea"/>
                  <a:cs typeface="+mn-cs"/>
                </a:rPr>
                <a:t>pt</a:t>
              </a:r>
              <a:r>
                <a:rPr lang="nl-NL" sz="1200" b="0" i="1" kern="1200" noProof="0">
                  <a:solidFill>
                    <a:schemeClr val="accent2"/>
                  </a:solidFill>
                  <a:latin typeface="+mn-lt"/>
                  <a:ea typeface="+mn-ea"/>
                  <a:cs typeface="+mn-cs"/>
                </a:rPr>
                <a:t>.)</a:t>
              </a:r>
            </a:p>
          </p:txBody>
        </p:sp>
        <p:grpSp>
          <p:nvGrpSpPr>
            <p:cNvPr id="40" name="Groep 39"/>
            <p:cNvGrpSpPr/>
            <p:nvPr/>
          </p:nvGrpSpPr>
          <p:grpSpPr>
            <a:xfrm>
              <a:off x="-2950232" y="816050"/>
              <a:ext cx="528695" cy="344202"/>
              <a:chOff x="-2880382" y="410556"/>
              <a:chExt cx="528695" cy="344202"/>
            </a:xfrm>
          </p:grpSpPr>
          <p:sp>
            <p:nvSpPr>
              <p:cNvPr id="42" name="Afgeronde rechthoek 41"/>
              <p:cNvSpPr/>
              <p:nvPr/>
            </p:nvSpPr>
            <p:spPr>
              <a:xfrm>
                <a:off x="-2874214" y="410556"/>
                <a:ext cx="522527" cy="339183"/>
              </a:xfrm>
              <a:prstGeom prst="roundRect">
                <a:avLst>
                  <a:gd name="adj" fmla="val 7565"/>
                </a:avLst>
              </a:prstGeom>
              <a:gradFill>
                <a:gsLst>
                  <a:gs pos="0">
                    <a:srgbClr val="FFEC8F"/>
                  </a:gs>
                  <a:gs pos="100000">
                    <a:srgbClr val="FFFFFF"/>
                  </a:gs>
                </a:gsLst>
                <a:lin ang="5400000" scaled="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3" name="Vrije vorm 42"/>
              <p:cNvSpPr/>
              <p:nvPr/>
            </p:nvSpPr>
            <p:spPr>
              <a:xfrm>
                <a:off x="-2880382" y="452699"/>
                <a:ext cx="528695" cy="302059"/>
              </a:xfrm>
              <a:custGeom>
                <a:avLst/>
                <a:gdLst>
                  <a:gd name="connsiteX0" fmla="*/ 55524 w 528695"/>
                  <a:gd name="connsiteY0" fmla="*/ 0 h 302059"/>
                  <a:gd name="connsiteX1" fmla="*/ 455496 w 528695"/>
                  <a:gd name="connsiteY1" fmla="*/ 0 h 302059"/>
                  <a:gd name="connsiteX2" fmla="*/ 475205 w 528695"/>
                  <a:gd name="connsiteY2" fmla="*/ 19709 h 302059"/>
                  <a:gd name="connsiteX3" fmla="*/ 475205 w 528695"/>
                  <a:gd name="connsiteY3" fmla="*/ 230056 h 302059"/>
                  <a:gd name="connsiteX4" fmla="*/ 516694 w 528695"/>
                  <a:gd name="connsiteY4" fmla="*/ 230056 h 302059"/>
                  <a:gd name="connsiteX5" fmla="*/ 528695 w 528695"/>
                  <a:gd name="connsiteY5" fmla="*/ 242057 h 302059"/>
                  <a:gd name="connsiteX6" fmla="*/ 528695 w 528695"/>
                  <a:gd name="connsiteY6" fmla="*/ 290058 h 302059"/>
                  <a:gd name="connsiteX7" fmla="*/ 516694 w 528695"/>
                  <a:gd name="connsiteY7" fmla="*/ 302059 h 302059"/>
                  <a:gd name="connsiteX8" fmla="*/ 12001 w 528695"/>
                  <a:gd name="connsiteY8" fmla="*/ 302059 h 302059"/>
                  <a:gd name="connsiteX9" fmla="*/ 0 w 528695"/>
                  <a:gd name="connsiteY9" fmla="*/ 290058 h 302059"/>
                  <a:gd name="connsiteX10" fmla="*/ 0 w 528695"/>
                  <a:gd name="connsiteY10" fmla="*/ 242057 h 302059"/>
                  <a:gd name="connsiteX11" fmla="*/ 12001 w 528695"/>
                  <a:gd name="connsiteY11" fmla="*/ 230056 h 302059"/>
                  <a:gd name="connsiteX12" fmla="*/ 35815 w 528695"/>
                  <a:gd name="connsiteY12" fmla="*/ 230056 h 302059"/>
                  <a:gd name="connsiteX13" fmla="*/ 35815 w 528695"/>
                  <a:gd name="connsiteY13" fmla="*/ 19709 h 302059"/>
                  <a:gd name="connsiteX14" fmla="*/ 55524 w 528695"/>
                  <a:gd name="connsiteY14" fmla="*/ 0 h 3020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28695" h="302059">
                    <a:moveTo>
                      <a:pt x="55524" y="0"/>
                    </a:moveTo>
                    <a:lnTo>
                      <a:pt x="455496" y="0"/>
                    </a:lnTo>
                    <a:cubicBezTo>
                      <a:pt x="466381" y="0"/>
                      <a:pt x="475205" y="8824"/>
                      <a:pt x="475205" y="19709"/>
                    </a:cubicBezTo>
                    <a:lnTo>
                      <a:pt x="475205" y="230056"/>
                    </a:lnTo>
                    <a:lnTo>
                      <a:pt x="516694" y="230056"/>
                    </a:lnTo>
                    <a:cubicBezTo>
                      <a:pt x="523322" y="230056"/>
                      <a:pt x="528695" y="235429"/>
                      <a:pt x="528695" y="242057"/>
                    </a:cubicBezTo>
                    <a:lnTo>
                      <a:pt x="528695" y="290058"/>
                    </a:lnTo>
                    <a:cubicBezTo>
                      <a:pt x="528695" y="296686"/>
                      <a:pt x="523322" y="302059"/>
                      <a:pt x="516694" y="302059"/>
                    </a:cubicBezTo>
                    <a:lnTo>
                      <a:pt x="12001" y="302059"/>
                    </a:lnTo>
                    <a:cubicBezTo>
                      <a:pt x="5373" y="302059"/>
                      <a:pt x="0" y="296686"/>
                      <a:pt x="0" y="290058"/>
                    </a:cubicBezTo>
                    <a:lnTo>
                      <a:pt x="0" y="242057"/>
                    </a:lnTo>
                    <a:cubicBezTo>
                      <a:pt x="0" y="235429"/>
                      <a:pt x="5373" y="230056"/>
                      <a:pt x="12001" y="230056"/>
                    </a:cubicBezTo>
                    <a:lnTo>
                      <a:pt x="35815" y="230056"/>
                    </a:lnTo>
                    <a:lnTo>
                      <a:pt x="35815" y="19709"/>
                    </a:lnTo>
                    <a:cubicBezTo>
                      <a:pt x="35815" y="8824"/>
                      <a:pt x="44639" y="0"/>
                      <a:pt x="55524" y="0"/>
                    </a:cubicBezTo>
                    <a:close/>
                  </a:path>
                </a:pathLst>
              </a:custGeom>
              <a:solidFill>
                <a:sysClr val="window" lastClr="FFFFFF">
                  <a:lumMod val="95000"/>
                </a:sysClr>
              </a:solidFill>
              <a:ln w="9525" cap="flat" cmpd="sng" algn="ctr">
                <a:solidFill>
                  <a:srgbClr val="FFFFFF">
                    <a:lumMod val="90000"/>
                  </a:srgbClr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108000" tIns="36000" rIns="108000" bIns="108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nl-NL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egoe UI Light" panose="020B0502040204020203" pitchFamily="34" charset="0"/>
                    <a:ea typeface="+mn-ea"/>
                    <a:cs typeface="+mn-cs"/>
                  </a:rPr>
                  <a:t>Start</a:t>
                </a:r>
              </a:p>
            </p:txBody>
          </p:sp>
        </p:grpSp>
        <p:sp>
          <p:nvSpPr>
            <p:cNvPr id="41" name="Tekstvak 33"/>
            <p:cNvSpPr txBox="1"/>
            <p:nvPr userDrawn="1"/>
          </p:nvSpPr>
          <p:spPr>
            <a:xfrm>
              <a:off x="-2959433" y="372104"/>
              <a:ext cx="2679887" cy="453396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Ga naar de tab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Start’ 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en vind onderstaande knoppen onder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‘Alinea’</a:t>
              </a:r>
            </a:p>
          </p:txBody>
        </p:sp>
      </p:grpSp>
      <p:grpSp>
        <p:nvGrpSpPr>
          <p:cNvPr id="92" name="Groep 91"/>
          <p:cNvGrpSpPr/>
          <p:nvPr userDrawn="1"/>
        </p:nvGrpSpPr>
        <p:grpSpPr>
          <a:xfrm>
            <a:off x="12441148" y="14897"/>
            <a:ext cx="2710407" cy="3676571"/>
            <a:chOff x="12441148" y="14897"/>
            <a:chExt cx="2710407" cy="3676571"/>
          </a:xfrm>
        </p:grpSpPr>
        <p:sp>
          <p:nvSpPr>
            <p:cNvPr id="93" name="Rechthoek 92"/>
            <p:cNvSpPr/>
            <p:nvPr/>
          </p:nvSpPr>
          <p:spPr>
            <a:xfrm>
              <a:off x="12441150" y="14897"/>
              <a:ext cx="2696270" cy="16177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>
                <a:lnSpc>
                  <a:spcPct val="80000"/>
                </a:lnSpc>
              </a:pPr>
              <a:r>
                <a:rPr lang="nl-NL" sz="1600" b="1" kern="0" cap="all" baseline="0" noProof="0">
                  <a:solidFill>
                    <a:schemeClr val="accent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Tabel INVOEGEN</a:t>
              </a:r>
            </a:p>
          </p:txBody>
        </p:sp>
        <p:sp>
          <p:nvSpPr>
            <p:cNvPr id="94" name="Tekstvak 33"/>
            <p:cNvSpPr txBox="1"/>
            <p:nvPr/>
          </p:nvSpPr>
          <p:spPr>
            <a:xfrm>
              <a:off x="12441149" y="814239"/>
              <a:ext cx="2710405" cy="719877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lvl="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nl-NL" sz="1200" kern="0" noProof="0">
                  <a:latin typeface="Segoe UI Light" panose="020B0502040204020203" pitchFamily="34" charset="0"/>
                  <a:cs typeface="Segoe UI Light" panose="020B0502040204020203" pitchFamily="34" charset="0"/>
                </a:rPr>
                <a:t>Indien nodig, verwijder de bestaande tabel. Klik op het pictogram om </a:t>
              </a:r>
              <a:br>
                <a:rPr lang="nl-NL" sz="1200" kern="0" noProof="0">
                  <a:latin typeface="Segoe UI Light" panose="020B0502040204020203" pitchFamily="34" charset="0"/>
                  <a:cs typeface="Segoe UI Light" panose="020B0502040204020203" pitchFamily="34" charset="0"/>
                </a:rPr>
              </a:br>
              <a:r>
                <a:rPr lang="nl-NL" sz="1200" kern="0" noProof="0">
                  <a:latin typeface="Segoe UI Light" panose="020B0502040204020203" pitchFamily="34" charset="0"/>
                  <a:cs typeface="Segoe UI Light" panose="020B0502040204020203" pitchFamily="34" charset="0"/>
                </a:rPr>
                <a:t>een tabel in te voegen</a:t>
              </a:r>
              <a:br>
                <a:rPr lang="nl-NL" sz="1200" kern="0" noProof="0">
                  <a:latin typeface="Segoe UI Light" panose="020B0502040204020203" pitchFamily="34" charset="0"/>
                  <a:cs typeface="Segoe UI Light" panose="020B0502040204020203" pitchFamily="34" charset="0"/>
                </a:rPr>
              </a:br>
              <a:r>
                <a:rPr lang="nl-NL" sz="1100" i="1" kern="0" noProof="0">
                  <a:latin typeface="Segoe UI Light" panose="020B0502040204020203" pitchFamily="34" charset="0"/>
                  <a:cs typeface="Segoe UI Light" panose="020B0502040204020203" pitchFamily="34" charset="0"/>
                </a:rPr>
                <a:t>(zie onderstaand voorbeeld).</a:t>
              </a:r>
            </a:p>
          </p:txBody>
        </p:sp>
        <p:sp>
          <p:nvSpPr>
            <p:cNvPr id="95" name="Tekstvak 33"/>
            <p:cNvSpPr txBox="1"/>
            <p:nvPr/>
          </p:nvSpPr>
          <p:spPr>
            <a:xfrm>
              <a:off x="12441149" y="2793904"/>
              <a:ext cx="2710405" cy="395943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lvl="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nl-NL" sz="1200" kern="0" noProof="0">
                  <a:latin typeface="Segoe UI Light" panose="020B0502040204020203" pitchFamily="34" charset="0"/>
                  <a:cs typeface="Segoe UI Light" panose="020B0502040204020203" pitchFamily="34" charset="0"/>
                </a:rPr>
                <a:t>Selecteer de tabel die u wilt invoegen en klik op </a:t>
              </a:r>
              <a:r>
                <a:rPr lang="nl-NL" sz="1200" b="1" kern="0" noProof="0">
                  <a:latin typeface="Segoe UI Light" panose="020B0502040204020203" pitchFamily="34" charset="0"/>
                  <a:cs typeface="Segoe UI Light" panose="020B0502040204020203" pitchFamily="34" charset="0"/>
                </a:rPr>
                <a:t>‘Invoegen’</a:t>
              </a:r>
            </a:p>
          </p:txBody>
        </p:sp>
        <p:sp>
          <p:nvSpPr>
            <p:cNvPr id="96" name="Ovaal 95"/>
            <p:cNvSpPr/>
            <p:nvPr/>
          </p:nvSpPr>
          <p:spPr>
            <a:xfrm>
              <a:off x="12441150" y="379292"/>
              <a:ext cx="327206" cy="327206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1</a:t>
              </a:r>
            </a:p>
          </p:txBody>
        </p:sp>
        <p:sp>
          <p:nvSpPr>
            <p:cNvPr id="97" name="Ovaal 96"/>
            <p:cNvSpPr/>
            <p:nvPr/>
          </p:nvSpPr>
          <p:spPr>
            <a:xfrm>
              <a:off x="12441150" y="2337208"/>
              <a:ext cx="327206" cy="327206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2</a:t>
              </a:r>
            </a:p>
          </p:txBody>
        </p:sp>
        <p:cxnSp>
          <p:nvCxnSpPr>
            <p:cNvPr id="98" name="Rechte verbindingslijn 97"/>
            <p:cNvCxnSpPr/>
            <p:nvPr/>
          </p:nvCxnSpPr>
          <p:spPr>
            <a:xfrm>
              <a:off x="12441150" y="248176"/>
              <a:ext cx="2710405" cy="0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99" name="Rechte verbindingslijn 98"/>
            <p:cNvCxnSpPr/>
            <p:nvPr/>
          </p:nvCxnSpPr>
          <p:spPr>
            <a:xfrm>
              <a:off x="12441149" y="2212830"/>
              <a:ext cx="2710405" cy="0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100" name="Rechte verbindingslijn 99"/>
            <p:cNvCxnSpPr/>
            <p:nvPr/>
          </p:nvCxnSpPr>
          <p:spPr>
            <a:xfrm>
              <a:off x="12444679" y="3691468"/>
              <a:ext cx="2706875" cy="0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101" name="Groep 100"/>
            <p:cNvGrpSpPr/>
            <p:nvPr/>
          </p:nvGrpSpPr>
          <p:grpSpPr>
            <a:xfrm>
              <a:off x="12450571" y="3301369"/>
              <a:ext cx="1002992" cy="267962"/>
              <a:chOff x="13560784" y="3471416"/>
              <a:chExt cx="1114138" cy="297656"/>
            </a:xfrm>
          </p:grpSpPr>
          <p:sp>
            <p:nvSpPr>
              <p:cNvPr id="111" name="Afgeronde rechthoek 110"/>
              <p:cNvSpPr/>
              <p:nvPr/>
            </p:nvSpPr>
            <p:spPr>
              <a:xfrm>
                <a:off x="13560784" y="3471416"/>
                <a:ext cx="1114138" cy="297656"/>
              </a:xfrm>
              <a:prstGeom prst="roundRect">
                <a:avLst/>
              </a:prstGeom>
              <a:gradFill flip="none" rotWithShape="1">
                <a:gsLst>
                  <a:gs pos="4000">
                    <a:srgbClr val="00B0F0"/>
                  </a:gs>
                  <a:gs pos="0">
                    <a:srgbClr val="0070C0"/>
                  </a:gs>
                  <a:gs pos="100000">
                    <a:srgbClr val="0070C0"/>
                  </a:gs>
                  <a:gs pos="12000">
                    <a:srgbClr val="D1EAFF"/>
                  </a:gs>
                  <a:gs pos="96000">
                    <a:srgbClr val="00B0F0"/>
                  </a:gs>
                  <a:gs pos="89000">
                    <a:srgbClr val="DDF4FF"/>
                  </a:gs>
                  <a:gs pos="43000">
                    <a:srgbClr val="D1EAFF"/>
                  </a:gs>
                  <a:gs pos="51000">
                    <a:srgbClr val="DDF4FF"/>
                  </a:gs>
                </a:gsLst>
                <a:lin ang="16200000" scaled="1"/>
                <a:tileRect/>
              </a:gradFill>
              <a:ln w="6350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noProof="0">
                  <a:latin typeface="Segoe UI Light" panose="020B0502040204020203" pitchFamily="34" charset="0"/>
                </a:endParaRPr>
              </a:p>
            </p:txBody>
          </p:sp>
          <p:sp>
            <p:nvSpPr>
              <p:cNvPr id="112" name="Tekstvak 111"/>
              <p:cNvSpPr txBox="1"/>
              <p:nvPr/>
            </p:nvSpPr>
            <p:spPr>
              <a:xfrm>
                <a:off x="13573594" y="3488254"/>
                <a:ext cx="888311" cy="273506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>
                <a:defPPr>
                  <a:defRPr lang="nl-NL"/>
                </a:defPPr>
                <a:lvl1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900" i="0" u="none" strike="noStrike" kern="0" cap="none" spc="0" normalizeH="0" baseline="0">
                    <a:ln>
                      <a:noFill/>
                    </a:ln>
                    <a:effectLst>
                      <a:outerShdw blurRad="25400" algn="ctr" rotWithShape="0">
                        <a:prstClr val="white"/>
                      </a:outerShdw>
                    </a:effectLst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5pPr>
                <a:lvl6pPr>
                  <a:defRPr>
                    <a:latin typeface="Arial" charset="0"/>
                    <a:cs typeface="Arial" charset="0"/>
                  </a:defRPr>
                </a:lvl6pPr>
                <a:lvl7pPr>
                  <a:defRPr>
                    <a:latin typeface="Arial" charset="0"/>
                    <a:cs typeface="Arial" charset="0"/>
                  </a:defRPr>
                </a:lvl7pPr>
                <a:lvl8pPr>
                  <a:defRPr>
                    <a:latin typeface="Arial" charset="0"/>
                    <a:cs typeface="Arial" charset="0"/>
                  </a:defRPr>
                </a:lvl8pPr>
                <a:lvl9pPr>
                  <a:defRPr>
                    <a:latin typeface="Arial" charset="0"/>
                    <a:cs typeface="Arial" charset="0"/>
                  </a:defRPr>
                </a:lvl9pPr>
              </a:lstStyle>
              <a:p>
                <a:r>
                  <a:rPr lang="nl-NL" sz="1000" noProof="0">
                    <a:latin typeface="Segoe UI Light" panose="020B0502040204020203" pitchFamily="34" charset="0"/>
                  </a:rPr>
                  <a:t>Invoegen</a:t>
                </a:r>
              </a:p>
            </p:txBody>
          </p:sp>
          <p:cxnSp>
            <p:nvCxnSpPr>
              <p:cNvPr id="113" name="Rechte verbindingslijn 112"/>
              <p:cNvCxnSpPr/>
              <p:nvPr/>
            </p:nvCxnSpPr>
            <p:spPr>
              <a:xfrm>
                <a:off x="14461905" y="3507058"/>
                <a:ext cx="0" cy="22443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4" name="Gelijkbenige driehoek 113"/>
              <p:cNvSpPr/>
              <p:nvPr/>
            </p:nvSpPr>
            <p:spPr>
              <a:xfrm rot="10800000">
                <a:off x="14518584" y="3600521"/>
                <a:ext cx="105309" cy="57157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nl-NL" noProof="0">
                  <a:latin typeface="Segoe UI Light" panose="020B0502040204020203" pitchFamily="34" charset="0"/>
                </a:endParaRPr>
              </a:p>
            </p:txBody>
          </p:sp>
        </p:grpSp>
        <p:grpSp>
          <p:nvGrpSpPr>
            <p:cNvPr id="102" name="Groep 101"/>
            <p:cNvGrpSpPr/>
            <p:nvPr userDrawn="1"/>
          </p:nvGrpSpPr>
          <p:grpSpPr>
            <a:xfrm>
              <a:off x="12441148" y="1674386"/>
              <a:ext cx="445181" cy="402106"/>
              <a:chOff x="6072040" y="3376043"/>
              <a:chExt cx="1227920" cy="1109109"/>
            </a:xfrm>
          </p:grpSpPr>
          <p:sp>
            <p:nvSpPr>
              <p:cNvPr id="103" name="Rechthoek 102"/>
              <p:cNvSpPr/>
              <p:nvPr userDrawn="1"/>
            </p:nvSpPr>
            <p:spPr>
              <a:xfrm>
                <a:off x="6072040" y="3376043"/>
                <a:ext cx="1227920" cy="1109109"/>
              </a:xfrm>
              <a:prstGeom prst="rect">
                <a:avLst/>
              </a:prstGeom>
              <a:solidFill>
                <a:schemeClr val="bg1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latin typeface="Segoe UI Light" panose="020B0502040204020203" pitchFamily="34" charset="0"/>
                </a:endParaRPr>
              </a:p>
            </p:txBody>
          </p:sp>
          <p:sp>
            <p:nvSpPr>
              <p:cNvPr id="104" name="Rechthoek 103"/>
              <p:cNvSpPr/>
              <p:nvPr userDrawn="1"/>
            </p:nvSpPr>
            <p:spPr>
              <a:xfrm>
                <a:off x="6090829" y="3393962"/>
                <a:ext cx="1209131" cy="218971"/>
              </a:xfrm>
              <a:prstGeom prst="rect">
                <a:avLst/>
              </a:prstGeom>
              <a:solidFill>
                <a:srgbClr val="6C6C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latin typeface="Segoe UI Light" panose="020B0502040204020203" pitchFamily="34" charset="0"/>
                </a:endParaRPr>
              </a:p>
            </p:txBody>
          </p:sp>
          <p:cxnSp>
            <p:nvCxnSpPr>
              <p:cNvPr id="105" name="Rechte verbindingslijn 104"/>
              <p:cNvCxnSpPr/>
              <p:nvPr userDrawn="1"/>
            </p:nvCxnSpPr>
            <p:spPr>
              <a:xfrm>
                <a:off x="6493304" y="3605313"/>
                <a:ext cx="0" cy="872219"/>
              </a:xfrm>
              <a:prstGeom prst="line">
                <a:avLst/>
              </a:prstGeom>
              <a:ln w="12700">
                <a:solidFill>
                  <a:srgbClr val="B5B5B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Rechte verbindingslijn 105"/>
              <p:cNvCxnSpPr/>
              <p:nvPr userDrawn="1"/>
            </p:nvCxnSpPr>
            <p:spPr>
              <a:xfrm>
                <a:off x="6883025" y="3605313"/>
                <a:ext cx="0" cy="872219"/>
              </a:xfrm>
              <a:prstGeom prst="line">
                <a:avLst/>
              </a:prstGeom>
              <a:ln w="12700">
                <a:solidFill>
                  <a:srgbClr val="B5B5B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Rechte verbindingslijn 106"/>
              <p:cNvCxnSpPr/>
              <p:nvPr userDrawn="1"/>
            </p:nvCxnSpPr>
            <p:spPr>
              <a:xfrm flipH="1">
                <a:off x="6090561" y="3827108"/>
                <a:ext cx="1209399" cy="0"/>
              </a:xfrm>
              <a:prstGeom prst="line">
                <a:avLst/>
              </a:prstGeom>
              <a:ln w="12700">
                <a:solidFill>
                  <a:srgbClr val="B5B5B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Rechte verbindingslijn 107"/>
              <p:cNvCxnSpPr/>
              <p:nvPr userDrawn="1"/>
            </p:nvCxnSpPr>
            <p:spPr>
              <a:xfrm flipH="1">
                <a:off x="6090561" y="4055708"/>
                <a:ext cx="1209399" cy="0"/>
              </a:xfrm>
              <a:prstGeom prst="line">
                <a:avLst/>
              </a:prstGeom>
              <a:ln w="12700">
                <a:solidFill>
                  <a:srgbClr val="B5B5B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Rechte verbindingslijn 108"/>
              <p:cNvCxnSpPr/>
              <p:nvPr userDrawn="1"/>
            </p:nvCxnSpPr>
            <p:spPr>
              <a:xfrm flipH="1">
                <a:off x="6090561" y="4276688"/>
                <a:ext cx="1209399" cy="0"/>
              </a:xfrm>
              <a:prstGeom prst="line">
                <a:avLst/>
              </a:prstGeom>
              <a:ln w="12700">
                <a:solidFill>
                  <a:srgbClr val="B5B5B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0" name="Rechthoek 109"/>
              <p:cNvSpPr/>
              <p:nvPr userDrawn="1"/>
            </p:nvSpPr>
            <p:spPr>
              <a:xfrm>
                <a:off x="6072040" y="3376043"/>
                <a:ext cx="1227920" cy="1109109"/>
              </a:xfrm>
              <a:prstGeom prst="rect">
                <a:avLst/>
              </a:prstGeom>
              <a:noFill/>
              <a:ln w="19050">
                <a:solidFill>
                  <a:srgbClr val="6C6C6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latin typeface="Segoe UI Light" panose="020B0502040204020203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36678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0% Tab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31340" y="531341"/>
            <a:ext cx="6203289" cy="496565"/>
          </a:xfrm>
        </p:spPr>
        <p:txBody>
          <a:bodyPr/>
          <a:lstStyle/>
          <a:p>
            <a:r>
              <a:rPr lang="nl-NL"/>
              <a:t>Klik hier om een titel in te voegen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FBA41-AFD5-4B00-AC98-55F0A9A32C4E}" type="slidenum">
              <a:rPr lang="nl-NL" smtClean="0"/>
              <a:t>‹nr.›</a:t>
            </a:fld>
            <a:endParaRPr lang="nl-NL"/>
          </a:p>
        </p:txBody>
      </p:sp>
      <p:sp>
        <p:nvSpPr>
          <p:cNvPr id="8" name="Tijdelijke aanduiding voor tekst 7"/>
          <p:cNvSpPr>
            <a:spLocks noGrp="1"/>
          </p:cNvSpPr>
          <p:nvPr>
            <p:ph type="body" sz="quarter" idx="13" hasCustomPrompt="1"/>
          </p:nvPr>
        </p:nvSpPr>
        <p:spPr>
          <a:xfrm>
            <a:off x="531340" y="951113"/>
            <a:ext cx="6203289" cy="284560"/>
          </a:xfrm>
        </p:spPr>
        <p:txBody>
          <a:bodyPr>
            <a:noAutofit/>
          </a:bodyPr>
          <a:lstStyle>
            <a:lvl1pPr>
              <a:defRPr sz="18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nl-NL"/>
              <a:t>Subtitel</a:t>
            </a:r>
          </a:p>
        </p:txBody>
      </p:sp>
      <p:sp>
        <p:nvSpPr>
          <p:cNvPr id="7" name="Tijdelijke aanduiding voor tabel 6"/>
          <p:cNvSpPr>
            <a:spLocks noGrp="1"/>
          </p:cNvSpPr>
          <p:nvPr>
            <p:ph type="tbl" sz="quarter" idx="15" hasCustomPrompt="1"/>
          </p:nvPr>
        </p:nvSpPr>
        <p:spPr>
          <a:xfrm>
            <a:off x="525164" y="1447678"/>
            <a:ext cx="11114128" cy="4064400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bIns="288000" anchor="ctr"/>
          <a:lstStyle>
            <a:lvl1pPr algn="ctr">
              <a:lnSpc>
                <a:spcPct val="300000"/>
              </a:lnSpc>
              <a:defRPr baseline="0"/>
            </a:lvl1pPr>
          </a:lstStyle>
          <a:p>
            <a:r>
              <a:rPr lang="nl-NL"/>
              <a:t>Klik hier op het icoon</a:t>
            </a:r>
            <a:br>
              <a:rPr lang="nl-NL"/>
            </a:br>
            <a:r>
              <a:rPr lang="nl-NL"/>
              <a:t>een tabel in te voegen</a:t>
            </a:r>
          </a:p>
        </p:txBody>
      </p:sp>
      <p:sp>
        <p:nvSpPr>
          <p:cNvPr id="9" name="Rechthoek 8"/>
          <p:cNvSpPr/>
          <p:nvPr userDrawn="1"/>
        </p:nvSpPr>
        <p:spPr>
          <a:xfrm>
            <a:off x="7692571" y="-446643"/>
            <a:ext cx="4499429" cy="3728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0" rtlCol="0" anchor="ctr"/>
          <a:lstStyle/>
          <a:p>
            <a:pPr algn="r"/>
            <a:r>
              <a:rPr lang="nl-NL" sz="2000" b="1">
                <a:solidFill>
                  <a:schemeClr val="accent1"/>
                </a:solidFill>
              </a:rPr>
              <a:t>100% TABEL</a:t>
            </a:r>
          </a:p>
        </p:txBody>
      </p:sp>
      <p:grpSp>
        <p:nvGrpSpPr>
          <p:cNvPr id="11" name="Groep 10"/>
          <p:cNvGrpSpPr/>
          <p:nvPr userDrawn="1"/>
        </p:nvGrpSpPr>
        <p:grpSpPr>
          <a:xfrm>
            <a:off x="12441148" y="14897"/>
            <a:ext cx="2710407" cy="3676571"/>
            <a:chOff x="12441148" y="14897"/>
            <a:chExt cx="2710407" cy="3676571"/>
          </a:xfrm>
        </p:grpSpPr>
        <p:sp>
          <p:nvSpPr>
            <p:cNvPr id="12" name="Rechthoek 11"/>
            <p:cNvSpPr/>
            <p:nvPr/>
          </p:nvSpPr>
          <p:spPr>
            <a:xfrm>
              <a:off x="12441150" y="14897"/>
              <a:ext cx="2696270" cy="16177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>
                <a:lnSpc>
                  <a:spcPct val="80000"/>
                </a:lnSpc>
              </a:pPr>
              <a:r>
                <a:rPr lang="nl-NL" sz="1600" b="1" kern="0" cap="all" baseline="0" noProof="0">
                  <a:solidFill>
                    <a:schemeClr val="accent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Tabel INVOEGEN</a:t>
              </a:r>
            </a:p>
          </p:txBody>
        </p:sp>
        <p:sp>
          <p:nvSpPr>
            <p:cNvPr id="13" name="Tekstvak 33"/>
            <p:cNvSpPr txBox="1"/>
            <p:nvPr/>
          </p:nvSpPr>
          <p:spPr>
            <a:xfrm>
              <a:off x="12441149" y="814239"/>
              <a:ext cx="2710405" cy="719877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lvl="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nl-NL" sz="1200" kern="0" noProof="0">
                  <a:latin typeface="Segoe UI Light" panose="020B0502040204020203" pitchFamily="34" charset="0"/>
                  <a:cs typeface="Segoe UI Light" panose="020B0502040204020203" pitchFamily="34" charset="0"/>
                </a:rPr>
                <a:t>Indien nodig, verwijder de bestaande tabel. Klik op het pictogram om </a:t>
              </a:r>
              <a:br>
                <a:rPr lang="nl-NL" sz="1200" kern="0" noProof="0">
                  <a:latin typeface="Segoe UI Light" panose="020B0502040204020203" pitchFamily="34" charset="0"/>
                  <a:cs typeface="Segoe UI Light" panose="020B0502040204020203" pitchFamily="34" charset="0"/>
                </a:rPr>
              </a:br>
              <a:r>
                <a:rPr lang="nl-NL" sz="1200" kern="0" noProof="0">
                  <a:latin typeface="Segoe UI Light" panose="020B0502040204020203" pitchFamily="34" charset="0"/>
                  <a:cs typeface="Segoe UI Light" panose="020B0502040204020203" pitchFamily="34" charset="0"/>
                </a:rPr>
                <a:t>een tabel in te voegen</a:t>
              </a:r>
              <a:br>
                <a:rPr lang="nl-NL" sz="1200" kern="0" noProof="0">
                  <a:latin typeface="Segoe UI Light" panose="020B0502040204020203" pitchFamily="34" charset="0"/>
                  <a:cs typeface="Segoe UI Light" panose="020B0502040204020203" pitchFamily="34" charset="0"/>
                </a:rPr>
              </a:br>
              <a:r>
                <a:rPr lang="nl-NL" sz="1100" i="1" kern="0" noProof="0">
                  <a:latin typeface="Segoe UI Light" panose="020B0502040204020203" pitchFamily="34" charset="0"/>
                  <a:cs typeface="Segoe UI Light" panose="020B0502040204020203" pitchFamily="34" charset="0"/>
                </a:rPr>
                <a:t>(zie onderstaand voorbeeld).</a:t>
              </a:r>
            </a:p>
          </p:txBody>
        </p:sp>
        <p:sp>
          <p:nvSpPr>
            <p:cNvPr id="14" name="Tekstvak 33"/>
            <p:cNvSpPr txBox="1"/>
            <p:nvPr/>
          </p:nvSpPr>
          <p:spPr>
            <a:xfrm>
              <a:off x="12441149" y="2793904"/>
              <a:ext cx="2710405" cy="395943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lvl="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nl-NL" sz="1200" kern="0" noProof="0">
                  <a:latin typeface="Segoe UI Light" panose="020B0502040204020203" pitchFamily="34" charset="0"/>
                  <a:cs typeface="Segoe UI Light" panose="020B0502040204020203" pitchFamily="34" charset="0"/>
                </a:rPr>
                <a:t>Selecteer de tabel die u wilt invoegen en klik op </a:t>
              </a:r>
              <a:r>
                <a:rPr lang="nl-NL" sz="1200" b="1" kern="0" noProof="0">
                  <a:latin typeface="Segoe UI Light" panose="020B0502040204020203" pitchFamily="34" charset="0"/>
                  <a:cs typeface="Segoe UI Light" panose="020B0502040204020203" pitchFamily="34" charset="0"/>
                </a:rPr>
                <a:t>‘Invoegen’</a:t>
              </a:r>
            </a:p>
          </p:txBody>
        </p:sp>
        <p:sp>
          <p:nvSpPr>
            <p:cNvPr id="15" name="Ovaal 14"/>
            <p:cNvSpPr/>
            <p:nvPr/>
          </p:nvSpPr>
          <p:spPr>
            <a:xfrm>
              <a:off x="12441150" y="379292"/>
              <a:ext cx="327206" cy="327206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1</a:t>
              </a:r>
            </a:p>
          </p:txBody>
        </p:sp>
        <p:sp>
          <p:nvSpPr>
            <p:cNvPr id="16" name="Ovaal 15"/>
            <p:cNvSpPr/>
            <p:nvPr/>
          </p:nvSpPr>
          <p:spPr>
            <a:xfrm>
              <a:off x="12441150" y="2337208"/>
              <a:ext cx="327206" cy="327206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2</a:t>
              </a:r>
            </a:p>
          </p:txBody>
        </p:sp>
        <p:cxnSp>
          <p:nvCxnSpPr>
            <p:cNvPr id="17" name="Rechte verbindingslijn 16"/>
            <p:cNvCxnSpPr/>
            <p:nvPr/>
          </p:nvCxnSpPr>
          <p:spPr>
            <a:xfrm>
              <a:off x="12441150" y="248176"/>
              <a:ext cx="2710405" cy="0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18" name="Rechte verbindingslijn 17"/>
            <p:cNvCxnSpPr/>
            <p:nvPr/>
          </p:nvCxnSpPr>
          <p:spPr>
            <a:xfrm>
              <a:off x="12441149" y="2212830"/>
              <a:ext cx="2710405" cy="0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19" name="Rechte verbindingslijn 18"/>
            <p:cNvCxnSpPr/>
            <p:nvPr/>
          </p:nvCxnSpPr>
          <p:spPr>
            <a:xfrm>
              <a:off x="12444679" y="3691468"/>
              <a:ext cx="2706875" cy="0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20" name="Groep 19"/>
            <p:cNvGrpSpPr/>
            <p:nvPr/>
          </p:nvGrpSpPr>
          <p:grpSpPr>
            <a:xfrm>
              <a:off x="12450571" y="3301369"/>
              <a:ext cx="1002992" cy="267962"/>
              <a:chOff x="13560784" y="3471416"/>
              <a:chExt cx="1114138" cy="297656"/>
            </a:xfrm>
          </p:grpSpPr>
          <p:sp>
            <p:nvSpPr>
              <p:cNvPr id="30" name="Afgeronde rechthoek 29"/>
              <p:cNvSpPr/>
              <p:nvPr/>
            </p:nvSpPr>
            <p:spPr>
              <a:xfrm>
                <a:off x="13560784" y="3471416"/>
                <a:ext cx="1114138" cy="297656"/>
              </a:xfrm>
              <a:prstGeom prst="roundRect">
                <a:avLst/>
              </a:prstGeom>
              <a:gradFill flip="none" rotWithShape="1">
                <a:gsLst>
                  <a:gs pos="4000">
                    <a:srgbClr val="00B0F0"/>
                  </a:gs>
                  <a:gs pos="0">
                    <a:srgbClr val="0070C0"/>
                  </a:gs>
                  <a:gs pos="100000">
                    <a:srgbClr val="0070C0"/>
                  </a:gs>
                  <a:gs pos="12000">
                    <a:srgbClr val="D1EAFF"/>
                  </a:gs>
                  <a:gs pos="96000">
                    <a:srgbClr val="00B0F0"/>
                  </a:gs>
                  <a:gs pos="89000">
                    <a:srgbClr val="DDF4FF"/>
                  </a:gs>
                  <a:gs pos="43000">
                    <a:srgbClr val="D1EAFF"/>
                  </a:gs>
                  <a:gs pos="51000">
                    <a:srgbClr val="DDF4FF"/>
                  </a:gs>
                </a:gsLst>
                <a:lin ang="16200000" scaled="1"/>
                <a:tileRect/>
              </a:gradFill>
              <a:ln w="6350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noProof="0">
                  <a:latin typeface="Segoe UI Light" panose="020B0502040204020203" pitchFamily="34" charset="0"/>
                </a:endParaRPr>
              </a:p>
            </p:txBody>
          </p:sp>
          <p:sp>
            <p:nvSpPr>
              <p:cNvPr id="31" name="Tekstvak 30"/>
              <p:cNvSpPr txBox="1"/>
              <p:nvPr/>
            </p:nvSpPr>
            <p:spPr>
              <a:xfrm>
                <a:off x="13573594" y="3488254"/>
                <a:ext cx="888311" cy="273506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>
                <a:defPPr>
                  <a:defRPr lang="nl-NL"/>
                </a:defPPr>
                <a:lvl1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900" i="0" u="none" strike="noStrike" kern="0" cap="none" spc="0" normalizeH="0" baseline="0">
                    <a:ln>
                      <a:noFill/>
                    </a:ln>
                    <a:effectLst>
                      <a:outerShdw blurRad="25400" algn="ctr" rotWithShape="0">
                        <a:prstClr val="white"/>
                      </a:outerShdw>
                    </a:effectLst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5pPr>
                <a:lvl6pPr>
                  <a:defRPr>
                    <a:latin typeface="Arial" charset="0"/>
                    <a:cs typeface="Arial" charset="0"/>
                  </a:defRPr>
                </a:lvl6pPr>
                <a:lvl7pPr>
                  <a:defRPr>
                    <a:latin typeface="Arial" charset="0"/>
                    <a:cs typeface="Arial" charset="0"/>
                  </a:defRPr>
                </a:lvl7pPr>
                <a:lvl8pPr>
                  <a:defRPr>
                    <a:latin typeface="Arial" charset="0"/>
                    <a:cs typeface="Arial" charset="0"/>
                  </a:defRPr>
                </a:lvl8pPr>
                <a:lvl9pPr>
                  <a:defRPr>
                    <a:latin typeface="Arial" charset="0"/>
                    <a:cs typeface="Arial" charset="0"/>
                  </a:defRPr>
                </a:lvl9pPr>
              </a:lstStyle>
              <a:p>
                <a:r>
                  <a:rPr lang="nl-NL" sz="1000" noProof="0">
                    <a:latin typeface="Segoe UI Light" panose="020B0502040204020203" pitchFamily="34" charset="0"/>
                  </a:rPr>
                  <a:t>Invoegen</a:t>
                </a:r>
              </a:p>
            </p:txBody>
          </p:sp>
          <p:cxnSp>
            <p:nvCxnSpPr>
              <p:cNvPr id="32" name="Rechte verbindingslijn 31"/>
              <p:cNvCxnSpPr/>
              <p:nvPr/>
            </p:nvCxnSpPr>
            <p:spPr>
              <a:xfrm>
                <a:off x="14461905" y="3507058"/>
                <a:ext cx="0" cy="22443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" name="Gelijkbenige driehoek 32"/>
              <p:cNvSpPr/>
              <p:nvPr/>
            </p:nvSpPr>
            <p:spPr>
              <a:xfrm rot="10800000">
                <a:off x="14518584" y="3600521"/>
                <a:ext cx="105309" cy="57157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nl-NL" noProof="0">
                  <a:latin typeface="Segoe UI Light" panose="020B0502040204020203" pitchFamily="34" charset="0"/>
                </a:endParaRPr>
              </a:p>
            </p:txBody>
          </p:sp>
        </p:grpSp>
        <p:grpSp>
          <p:nvGrpSpPr>
            <p:cNvPr id="21" name="Groep 20"/>
            <p:cNvGrpSpPr/>
            <p:nvPr userDrawn="1"/>
          </p:nvGrpSpPr>
          <p:grpSpPr>
            <a:xfrm>
              <a:off x="12441148" y="1674386"/>
              <a:ext cx="445181" cy="402106"/>
              <a:chOff x="6072040" y="3376043"/>
              <a:chExt cx="1227920" cy="1109109"/>
            </a:xfrm>
          </p:grpSpPr>
          <p:sp>
            <p:nvSpPr>
              <p:cNvPr id="22" name="Rechthoek 21"/>
              <p:cNvSpPr/>
              <p:nvPr userDrawn="1"/>
            </p:nvSpPr>
            <p:spPr>
              <a:xfrm>
                <a:off x="6072040" y="3376043"/>
                <a:ext cx="1227920" cy="1109109"/>
              </a:xfrm>
              <a:prstGeom prst="rect">
                <a:avLst/>
              </a:prstGeom>
              <a:solidFill>
                <a:schemeClr val="bg1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latin typeface="Segoe UI Light" panose="020B0502040204020203" pitchFamily="34" charset="0"/>
                </a:endParaRPr>
              </a:p>
            </p:txBody>
          </p:sp>
          <p:sp>
            <p:nvSpPr>
              <p:cNvPr id="23" name="Rechthoek 22"/>
              <p:cNvSpPr/>
              <p:nvPr userDrawn="1"/>
            </p:nvSpPr>
            <p:spPr>
              <a:xfrm>
                <a:off x="6090829" y="3393962"/>
                <a:ext cx="1209131" cy="218971"/>
              </a:xfrm>
              <a:prstGeom prst="rect">
                <a:avLst/>
              </a:prstGeom>
              <a:solidFill>
                <a:srgbClr val="6C6C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latin typeface="Segoe UI Light" panose="020B0502040204020203" pitchFamily="34" charset="0"/>
                </a:endParaRPr>
              </a:p>
            </p:txBody>
          </p:sp>
          <p:cxnSp>
            <p:nvCxnSpPr>
              <p:cNvPr id="24" name="Rechte verbindingslijn 23"/>
              <p:cNvCxnSpPr/>
              <p:nvPr userDrawn="1"/>
            </p:nvCxnSpPr>
            <p:spPr>
              <a:xfrm>
                <a:off x="6493304" y="3605313"/>
                <a:ext cx="0" cy="872219"/>
              </a:xfrm>
              <a:prstGeom prst="line">
                <a:avLst/>
              </a:prstGeom>
              <a:ln w="12700">
                <a:solidFill>
                  <a:srgbClr val="B5B5B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Rechte verbindingslijn 24"/>
              <p:cNvCxnSpPr/>
              <p:nvPr userDrawn="1"/>
            </p:nvCxnSpPr>
            <p:spPr>
              <a:xfrm>
                <a:off x="6883025" y="3605313"/>
                <a:ext cx="0" cy="872219"/>
              </a:xfrm>
              <a:prstGeom prst="line">
                <a:avLst/>
              </a:prstGeom>
              <a:ln w="12700">
                <a:solidFill>
                  <a:srgbClr val="B5B5B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Rechte verbindingslijn 25"/>
              <p:cNvCxnSpPr/>
              <p:nvPr userDrawn="1"/>
            </p:nvCxnSpPr>
            <p:spPr>
              <a:xfrm flipH="1">
                <a:off x="6090561" y="3827108"/>
                <a:ext cx="1209399" cy="0"/>
              </a:xfrm>
              <a:prstGeom prst="line">
                <a:avLst/>
              </a:prstGeom>
              <a:ln w="12700">
                <a:solidFill>
                  <a:srgbClr val="B5B5B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Rechte verbindingslijn 26"/>
              <p:cNvCxnSpPr/>
              <p:nvPr userDrawn="1"/>
            </p:nvCxnSpPr>
            <p:spPr>
              <a:xfrm flipH="1">
                <a:off x="6090561" y="4055708"/>
                <a:ext cx="1209399" cy="0"/>
              </a:xfrm>
              <a:prstGeom prst="line">
                <a:avLst/>
              </a:prstGeom>
              <a:ln w="12700">
                <a:solidFill>
                  <a:srgbClr val="B5B5B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Rechte verbindingslijn 27"/>
              <p:cNvCxnSpPr/>
              <p:nvPr userDrawn="1"/>
            </p:nvCxnSpPr>
            <p:spPr>
              <a:xfrm flipH="1">
                <a:off x="6090561" y="4276688"/>
                <a:ext cx="1209399" cy="0"/>
              </a:xfrm>
              <a:prstGeom prst="line">
                <a:avLst/>
              </a:prstGeom>
              <a:ln w="12700">
                <a:solidFill>
                  <a:srgbClr val="B5B5B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Rechthoek 28"/>
              <p:cNvSpPr/>
              <p:nvPr userDrawn="1"/>
            </p:nvSpPr>
            <p:spPr>
              <a:xfrm>
                <a:off x="6072040" y="3376043"/>
                <a:ext cx="1227920" cy="1109109"/>
              </a:xfrm>
              <a:prstGeom prst="rect">
                <a:avLst/>
              </a:prstGeom>
              <a:noFill/>
              <a:ln w="19050">
                <a:solidFill>
                  <a:srgbClr val="6C6C6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latin typeface="Segoe UI Light" panose="020B0502040204020203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55405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sluit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jdelijke aanduiding voor afbeelding 12"/>
          <p:cNvSpPr>
            <a:spLocks noGrp="1"/>
          </p:cNvSpPr>
          <p:nvPr>
            <p:ph type="pic" sz="quarter" idx="15" hasCustomPrompt="1"/>
          </p:nvPr>
        </p:nvSpPr>
        <p:spPr>
          <a:xfrm>
            <a:off x="1" y="0"/>
            <a:ext cx="12191999" cy="68580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bIns="288000" anchor="ctr">
            <a:noAutofit/>
          </a:bodyPr>
          <a:lstStyle>
            <a:lvl1pPr algn="ctr">
              <a:lnSpc>
                <a:spcPct val="300000"/>
              </a:lnSpc>
              <a:defRPr/>
            </a:lvl1pPr>
          </a:lstStyle>
          <a:p>
            <a:r>
              <a:rPr lang="nl-NL"/>
              <a:t>Klik hier op het icoon</a:t>
            </a:r>
            <a:br>
              <a:rPr lang="nl-NL"/>
            </a:br>
            <a:r>
              <a:rPr lang="nl-NL"/>
              <a:t>een afbeelding in te voegen</a:t>
            </a:r>
          </a:p>
        </p:txBody>
      </p:sp>
      <p:sp>
        <p:nvSpPr>
          <p:cNvPr id="60" name="Tijdelijke aanduiding voor tekst 7"/>
          <p:cNvSpPr>
            <a:spLocks noGrp="1"/>
          </p:cNvSpPr>
          <p:nvPr>
            <p:ph type="body" sz="quarter" idx="17" hasCustomPrompt="1"/>
          </p:nvPr>
        </p:nvSpPr>
        <p:spPr>
          <a:xfrm rot="10800000">
            <a:off x="0" y="7121559"/>
            <a:ext cx="30459600" cy="322920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>
            <a:noAutofit/>
          </a:bodyPr>
          <a:lstStyle>
            <a:lvl1pPr>
              <a:defRPr sz="900" b="0">
                <a:solidFill>
                  <a:schemeClr val="bg2"/>
                </a:solidFill>
              </a:defRPr>
            </a:lvl1pPr>
          </a:lstStyle>
          <a:p>
            <a:pPr lvl="0"/>
            <a:r>
              <a:rPr lang="nl-NL"/>
              <a:t>Niet verwijderen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4042229" y="5906294"/>
            <a:ext cx="7622060" cy="496565"/>
          </a:xfrm>
        </p:spPr>
        <p:txBody>
          <a:bodyPr bIns="0" anchor="b" anchorCtr="0"/>
          <a:lstStyle>
            <a:lvl1pPr algn="r">
              <a:defRPr/>
            </a:lvl1pPr>
          </a:lstStyle>
          <a:p>
            <a:r>
              <a:rPr lang="nl-NL"/>
              <a:t>Afsluiting</a:t>
            </a:r>
          </a:p>
        </p:txBody>
      </p:sp>
      <p:sp>
        <p:nvSpPr>
          <p:cNvPr id="18" name="Rechthoek 17"/>
          <p:cNvSpPr/>
          <p:nvPr userDrawn="1"/>
        </p:nvSpPr>
        <p:spPr>
          <a:xfrm>
            <a:off x="7692571" y="-446643"/>
            <a:ext cx="4499429" cy="3728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0" rtlCol="0" anchor="ctr"/>
          <a:lstStyle/>
          <a:p>
            <a:pPr algn="r"/>
            <a:r>
              <a:rPr lang="nl-NL" sz="2000" b="1">
                <a:solidFill>
                  <a:schemeClr val="accent1"/>
                </a:solidFill>
              </a:rPr>
              <a:t>AFSLUITING</a:t>
            </a:r>
          </a:p>
        </p:txBody>
      </p:sp>
      <p:grpSp>
        <p:nvGrpSpPr>
          <p:cNvPr id="3" name="Groep 2"/>
          <p:cNvGrpSpPr/>
          <p:nvPr userDrawn="1"/>
        </p:nvGrpSpPr>
        <p:grpSpPr>
          <a:xfrm>
            <a:off x="12446162" y="-5444"/>
            <a:ext cx="2704546" cy="6868888"/>
            <a:chOff x="12446162" y="-5444"/>
            <a:chExt cx="2704546" cy="6868888"/>
          </a:xfrm>
        </p:grpSpPr>
        <p:pic>
          <p:nvPicPr>
            <p:cNvPr id="91" name="Afbeelding 90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472003" y="5248243"/>
              <a:ext cx="2371725" cy="1362075"/>
            </a:xfrm>
            <a:prstGeom prst="rect">
              <a:avLst/>
            </a:prstGeom>
          </p:spPr>
        </p:pic>
        <p:grpSp>
          <p:nvGrpSpPr>
            <p:cNvPr id="20" name="Instructie afbeelding B"/>
            <p:cNvGrpSpPr/>
            <p:nvPr userDrawn="1"/>
          </p:nvGrpSpPr>
          <p:grpSpPr>
            <a:xfrm>
              <a:off x="12446162" y="-5444"/>
              <a:ext cx="2704546" cy="6868888"/>
              <a:chOff x="12470972" y="-5444"/>
              <a:chExt cx="2704546" cy="6868888"/>
            </a:xfrm>
          </p:grpSpPr>
          <p:sp>
            <p:nvSpPr>
              <p:cNvPr id="37" name="Rechthoek 100"/>
              <p:cNvSpPr/>
              <p:nvPr/>
            </p:nvSpPr>
            <p:spPr>
              <a:xfrm>
                <a:off x="12483705" y="-5444"/>
                <a:ext cx="2677678" cy="288015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>
                  <a:lnSpc>
                    <a:spcPct val="80000"/>
                  </a:lnSpc>
                </a:pPr>
                <a:r>
                  <a:rPr lang="nl-NL" sz="1600" b="1" kern="0">
                    <a:solidFill>
                      <a:schemeClr val="tx2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AFBEELDING INVOEGEN</a:t>
                </a:r>
              </a:p>
            </p:txBody>
          </p:sp>
          <p:sp>
            <p:nvSpPr>
              <p:cNvPr id="38" name="Tekstvak 33"/>
              <p:cNvSpPr txBox="1"/>
              <p:nvPr/>
            </p:nvSpPr>
            <p:spPr>
              <a:xfrm>
                <a:off x="12483705" y="865335"/>
                <a:ext cx="2584447" cy="730692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>
                <a:noAutofit/>
              </a:bodyPr>
              <a:lstStyle>
                <a:defPPr>
                  <a:defRPr lang="nl-NL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 lvl="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nl-NL" sz="1200" kern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Indien nodig, verwijder de bestaande afbeelding. Klik op het pictogram om een afbeelding in te voegen</a:t>
                </a:r>
                <a:br>
                  <a:rPr lang="nl-NL" sz="1200" kern="0">
                    <a:latin typeface="Segoe UI Light" panose="020B0502040204020203" pitchFamily="34" charset="0"/>
                    <a:cs typeface="Segoe UI Light" panose="020B0502040204020203" pitchFamily="34" charset="0"/>
                  </a:rPr>
                </a:br>
                <a:r>
                  <a:rPr lang="nl-NL" sz="1200" kern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(zie onderstaand voorbeeld).</a:t>
                </a:r>
              </a:p>
            </p:txBody>
          </p:sp>
          <p:sp>
            <p:nvSpPr>
              <p:cNvPr id="39" name="Tekstvak 33"/>
              <p:cNvSpPr txBox="1"/>
              <p:nvPr/>
            </p:nvSpPr>
            <p:spPr>
              <a:xfrm>
                <a:off x="12479311" y="2969104"/>
                <a:ext cx="2592287" cy="444851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>
                <a:noAutofit/>
              </a:bodyPr>
              <a:lstStyle>
                <a:defPPr>
                  <a:defRPr lang="nl-NL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 lvl="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nl-NL" sz="1200" kern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Selecteer de afbeelding die u wilt invoegen en klik op </a:t>
                </a:r>
                <a:r>
                  <a:rPr lang="nl-NL" sz="1200" b="1" kern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‘Invoegen’</a:t>
                </a:r>
              </a:p>
            </p:txBody>
          </p:sp>
          <p:sp>
            <p:nvSpPr>
              <p:cNvPr id="40" name="Ovaal 118"/>
              <p:cNvSpPr/>
              <p:nvPr/>
            </p:nvSpPr>
            <p:spPr>
              <a:xfrm>
                <a:off x="12483705" y="436334"/>
                <a:ext cx="359927" cy="359927"/>
              </a:xfrm>
              <a:prstGeom prst="ellipse">
                <a:avLst/>
              </a:prstGeom>
              <a:solidFill>
                <a:schemeClr val="tx2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lIns="0" tIns="36000" rIns="0" bIns="43200" rtlCol="0" anchor="ctr"/>
              <a:lstStyle>
                <a:defPPr>
                  <a:defRPr lang="nl-NL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400" b="0" i="0" u="none" strike="noStrike" kern="0" cap="none" spc="0" normalizeH="0" baseline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1</a:t>
                </a:r>
              </a:p>
            </p:txBody>
          </p:sp>
          <p:sp>
            <p:nvSpPr>
              <p:cNvPr id="41" name="Ovaal 119"/>
              <p:cNvSpPr/>
              <p:nvPr/>
            </p:nvSpPr>
            <p:spPr>
              <a:xfrm>
                <a:off x="12488780" y="2543208"/>
                <a:ext cx="359927" cy="359927"/>
              </a:xfrm>
              <a:prstGeom prst="ellipse">
                <a:avLst/>
              </a:prstGeom>
              <a:solidFill>
                <a:schemeClr val="tx2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lIns="0" tIns="36000" rIns="0" bIns="43200" rtlCol="0" anchor="ctr"/>
              <a:lstStyle>
                <a:defPPr>
                  <a:defRPr lang="nl-NL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400" b="0" i="0" u="none" strike="noStrike" kern="0" cap="none" spc="0" normalizeH="0" baseline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2</a:t>
                </a:r>
              </a:p>
            </p:txBody>
          </p:sp>
          <p:cxnSp>
            <p:nvCxnSpPr>
              <p:cNvPr id="42" name="Rechte verbindingslijn 120"/>
              <p:cNvCxnSpPr/>
              <p:nvPr/>
            </p:nvCxnSpPr>
            <p:spPr>
              <a:xfrm>
                <a:off x="12487778" y="283020"/>
                <a:ext cx="2675935" cy="0"/>
              </a:xfrm>
              <a:prstGeom prst="line">
                <a:avLst/>
              </a:prstGeom>
              <a:noFill/>
              <a:ln w="9525" cap="flat" cmpd="sng" algn="ctr">
                <a:solidFill>
                  <a:schemeClr val="tx2"/>
                </a:solidFill>
                <a:prstDash val="solid"/>
              </a:ln>
              <a:effectLst/>
            </p:spPr>
          </p:cxnSp>
          <p:cxnSp>
            <p:nvCxnSpPr>
              <p:cNvPr id="43" name="Rechte verbindingslijn 121"/>
              <p:cNvCxnSpPr/>
              <p:nvPr/>
            </p:nvCxnSpPr>
            <p:spPr>
              <a:xfrm>
                <a:off x="12479311" y="2393251"/>
                <a:ext cx="2684402" cy="0"/>
              </a:xfrm>
              <a:prstGeom prst="line">
                <a:avLst/>
              </a:prstGeom>
              <a:noFill/>
              <a:ln w="9525" cap="flat" cmpd="sng" algn="ctr">
                <a:solidFill>
                  <a:schemeClr val="tx2"/>
                </a:solidFill>
                <a:prstDash val="solid"/>
              </a:ln>
              <a:effectLst/>
            </p:spPr>
          </p:cxnSp>
          <p:cxnSp>
            <p:nvCxnSpPr>
              <p:cNvPr id="44" name="Rechte verbindingslijn 122"/>
              <p:cNvCxnSpPr/>
              <p:nvPr/>
            </p:nvCxnSpPr>
            <p:spPr>
              <a:xfrm>
                <a:off x="12470972" y="3968888"/>
                <a:ext cx="2692741" cy="0"/>
              </a:xfrm>
              <a:prstGeom prst="line">
                <a:avLst/>
              </a:prstGeom>
              <a:noFill/>
              <a:ln w="9525" cap="flat" cmpd="sng" algn="ctr">
                <a:solidFill>
                  <a:schemeClr val="tx2"/>
                </a:solidFill>
                <a:prstDash val="solid"/>
              </a:ln>
              <a:effectLst/>
            </p:spPr>
          </p:cxnSp>
          <p:pic>
            <p:nvPicPr>
              <p:cNvPr id="45" name="Icoontje afbeelding"/>
              <p:cNvPicPr>
                <a:picLocks noChangeAspect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2488780" y="1708839"/>
                <a:ext cx="521075" cy="521075"/>
              </a:xfrm>
              <a:prstGeom prst="rect">
                <a:avLst/>
              </a:prstGeom>
            </p:spPr>
          </p:pic>
          <p:sp>
            <p:nvSpPr>
              <p:cNvPr id="46" name="Tekstvak 33"/>
              <p:cNvSpPr txBox="1"/>
              <p:nvPr/>
            </p:nvSpPr>
            <p:spPr>
              <a:xfrm>
                <a:off x="12479311" y="4549393"/>
                <a:ext cx="2588841" cy="1071870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>
                <a:noAutofit/>
              </a:bodyPr>
              <a:lstStyle>
                <a:defPPr>
                  <a:defRPr lang="nl-NL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 lvl="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nl-NL" sz="1200" kern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Klik met de rechter muis knop op de miniatuurweergave van de dia en kies </a:t>
                </a:r>
                <a:r>
                  <a:rPr lang="nl-NL" sz="1200" b="1" kern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‘Dia herstellen’. </a:t>
                </a:r>
              </a:p>
            </p:txBody>
          </p:sp>
          <p:sp>
            <p:nvSpPr>
              <p:cNvPr id="47" name="Ovaal 125"/>
              <p:cNvSpPr/>
              <p:nvPr/>
            </p:nvSpPr>
            <p:spPr>
              <a:xfrm>
                <a:off x="12488779" y="4119303"/>
                <a:ext cx="359927" cy="359927"/>
              </a:xfrm>
              <a:prstGeom prst="ellipse">
                <a:avLst/>
              </a:prstGeom>
              <a:solidFill>
                <a:schemeClr val="tx2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lIns="0" tIns="36000" rIns="0" bIns="43200" rtlCol="0" anchor="ctr"/>
              <a:lstStyle>
                <a:defPPr>
                  <a:defRPr lang="nl-NL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400" b="0" i="0" u="none" strike="noStrike" kern="0" cap="none" spc="0" normalizeH="0" baseline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3</a:t>
                </a:r>
              </a:p>
            </p:txBody>
          </p:sp>
          <p:cxnSp>
            <p:nvCxnSpPr>
              <p:cNvPr id="48" name="Rechte verbindingslijn 126"/>
              <p:cNvCxnSpPr/>
              <p:nvPr/>
            </p:nvCxnSpPr>
            <p:spPr>
              <a:xfrm>
                <a:off x="12470972" y="6863444"/>
                <a:ext cx="2704546" cy="0"/>
              </a:xfrm>
              <a:prstGeom prst="line">
                <a:avLst/>
              </a:prstGeom>
              <a:noFill/>
              <a:ln w="9525" cap="flat" cmpd="sng" algn="ctr">
                <a:solidFill>
                  <a:schemeClr val="tx2"/>
                </a:solidFill>
                <a:prstDash val="solid"/>
              </a:ln>
              <a:effectLst/>
            </p:spPr>
          </p:cxnSp>
          <p:grpSp>
            <p:nvGrpSpPr>
              <p:cNvPr id="49" name="Groep 127"/>
              <p:cNvGrpSpPr/>
              <p:nvPr/>
            </p:nvGrpSpPr>
            <p:grpSpPr>
              <a:xfrm>
                <a:off x="12483705" y="3495180"/>
                <a:ext cx="1114138" cy="297656"/>
                <a:chOff x="13560784" y="3471416"/>
                <a:chExt cx="1114138" cy="297656"/>
              </a:xfrm>
            </p:grpSpPr>
            <p:sp>
              <p:nvSpPr>
                <p:cNvPr id="50" name="Afgeronde rechthoek 128"/>
                <p:cNvSpPr/>
                <p:nvPr/>
              </p:nvSpPr>
              <p:spPr>
                <a:xfrm>
                  <a:off x="13560784" y="3471416"/>
                  <a:ext cx="1114138" cy="297656"/>
                </a:xfrm>
                <a:prstGeom prst="roundRect">
                  <a:avLst/>
                </a:prstGeom>
                <a:gradFill flip="none" rotWithShape="1">
                  <a:gsLst>
                    <a:gs pos="4000">
                      <a:srgbClr val="00B0F0"/>
                    </a:gs>
                    <a:gs pos="0">
                      <a:srgbClr val="0070C0"/>
                    </a:gs>
                    <a:gs pos="100000">
                      <a:srgbClr val="0070C0"/>
                    </a:gs>
                    <a:gs pos="12000">
                      <a:srgbClr val="D1EAFF"/>
                    </a:gs>
                    <a:gs pos="96000">
                      <a:srgbClr val="00B0F0"/>
                    </a:gs>
                    <a:gs pos="89000">
                      <a:srgbClr val="DDF4FF"/>
                    </a:gs>
                    <a:gs pos="43000">
                      <a:srgbClr val="D1EAFF"/>
                    </a:gs>
                    <a:gs pos="51000">
                      <a:srgbClr val="DDF4FF"/>
                    </a:gs>
                  </a:gsLst>
                  <a:lin ang="16200000" scaled="1"/>
                  <a:tileRect/>
                </a:gradFill>
                <a:ln w="6350"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Segoe UI Light" panose="020B0502040204020203" pitchFamily="34" charset="0"/>
                  </a:endParaRPr>
                </a:p>
              </p:txBody>
            </p:sp>
            <p:sp>
              <p:nvSpPr>
                <p:cNvPr id="51" name="Tekstvak 81"/>
                <p:cNvSpPr txBox="1"/>
                <p:nvPr/>
              </p:nvSpPr>
              <p:spPr>
                <a:xfrm>
                  <a:off x="13573594" y="3501896"/>
                  <a:ext cx="888311" cy="246221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spAutoFit/>
                </a:bodyPr>
                <a:lstStyle>
                  <a:defPPr>
                    <a:defRPr lang="nl-NL"/>
                  </a:defPPr>
                  <a:lvl1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900" i="0" u="none" strike="noStrike" kern="0" cap="none" spc="0" normalizeH="0" baseline="0">
                      <a:ln>
                        <a:noFill/>
                      </a:ln>
                      <a:effectLst>
                        <a:outerShdw blurRad="25400" algn="ctr" rotWithShape="0">
                          <a:prstClr val="white"/>
                        </a:outerShdw>
                      </a:effectLst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defRPr>
                  </a:lvl1pPr>
                  <a:lvl2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latin typeface="Arial" charset="0"/>
                      <a:cs typeface="Arial" charset="0"/>
                    </a:defRPr>
                  </a:lvl2pPr>
                  <a:lvl3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latin typeface="Arial" charset="0"/>
                      <a:cs typeface="Arial" charset="0"/>
                    </a:defRPr>
                  </a:lvl3pPr>
                  <a:lvl4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latin typeface="Arial" charset="0"/>
                      <a:cs typeface="Arial" charset="0"/>
                    </a:defRPr>
                  </a:lvl4pPr>
                  <a:lvl5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latin typeface="Arial" charset="0"/>
                      <a:cs typeface="Arial" charset="0"/>
                    </a:defRPr>
                  </a:lvl5pPr>
                  <a:lvl6pPr>
                    <a:defRPr>
                      <a:latin typeface="Arial" charset="0"/>
                      <a:cs typeface="Arial" charset="0"/>
                    </a:defRPr>
                  </a:lvl6pPr>
                  <a:lvl7pPr>
                    <a:defRPr>
                      <a:latin typeface="Arial" charset="0"/>
                      <a:cs typeface="Arial" charset="0"/>
                    </a:defRPr>
                  </a:lvl7pPr>
                  <a:lvl8pPr>
                    <a:defRPr>
                      <a:latin typeface="Arial" charset="0"/>
                      <a:cs typeface="Arial" charset="0"/>
                    </a:defRPr>
                  </a:lvl8pPr>
                  <a:lvl9pPr>
                    <a:defRPr>
                      <a:latin typeface="Arial" charset="0"/>
                      <a:cs typeface="Arial" charset="0"/>
                    </a:defRPr>
                  </a:lvl9pPr>
                </a:lstStyle>
                <a:p>
                  <a:r>
                    <a:rPr lang="nl-NL" sz="1000">
                      <a:latin typeface="Segoe UI Light" panose="020B0502040204020203" pitchFamily="34" charset="0"/>
                    </a:rPr>
                    <a:t>Invoegen</a:t>
                  </a:r>
                </a:p>
              </p:txBody>
            </p:sp>
            <p:cxnSp>
              <p:nvCxnSpPr>
                <p:cNvPr id="52" name="Rechte verbindingslijn 130"/>
                <p:cNvCxnSpPr/>
                <p:nvPr/>
              </p:nvCxnSpPr>
              <p:spPr>
                <a:xfrm>
                  <a:off x="14461905" y="3507058"/>
                  <a:ext cx="0" cy="224432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3" name="Gelijkbenige driehoek 131"/>
                <p:cNvSpPr/>
                <p:nvPr/>
              </p:nvSpPr>
              <p:spPr>
                <a:xfrm rot="10800000">
                  <a:off x="14518584" y="3600521"/>
                  <a:ext cx="105309" cy="57157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>
                    <a:latin typeface="Segoe UI Light" panose="020B0502040204020203" pitchFamily="34" charset="0"/>
                  </a:endParaRPr>
                </a:p>
              </p:txBody>
            </p:sp>
          </p:grpSp>
        </p:grpSp>
        <p:grpSp>
          <p:nvGrpSpPr>
            <p:cNvPr id="22" name="Groep 74"/>
            <p:cNvGrpSpPr/>
            <p:nvPr userDrawn="1"/>
          </p:nvGrpSpPr>
          <p:grpSpPr>
            <a:xfrm>
              <a:off x="13386896" y="6137670"/>
              <a:ext cx="1750842" cy="564707"/>
              <a:chOff x="13098875" y="6031678"/>
              <a:chExt cx="1969277" cy="635161"/>
            </a:xfrm>
          </p:grpSpPr>
          <p:sp>
            <p:nvSpPr>
              <p:cNvPr id="23" name="Rechthoek 75"/>
              <p:cNvSpPr/>
              <p:nvPr/>
            </p:nvSpPr>
            <p:spPr>
              <a:xfrm>
                <a:off x="13103058" y="6031678"/>
                <a:ext cx="1957909" cy="53662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latin typeface="Segoe UI Light" panose="020B0502040204020203" pitchFamily="34" charset="0"/>
                </a:endParaRPr>
              </a:p>
            </p:txBody>
          </p:sp>
          <p:grpSp>
            <p:nvGrpSpPr>
              <p:cNvPr id="24" name="Groep 76"/>
              <p:cNvGrpSpPr/>
              <p:nvPr/>
            </p:nvGrpSpPr>
            <p:grpSpPr>
              <a:xfrm>
                <a:off x="13098875" y="6031679"/>
                <a:ext cx="1969277" cy="542924"/>
                <a:chOff x="13164976" y="6054428"/>
                <a:chExt cx="1969277" cy="542924"/>
              </a:xfrm>
            </p:grpSpPr>
            <p:sp>
              <p:nvSpPr>
                <p:cNvPr id="27" name="Rechthoek 79"/>
                <p:cNvSpPr/>
                <p:nvPr/>
              </p:nvSpPr>
              <p:spPr>
                <a:xfrm>
                  <a:off x="13164976" y="6054428"/>
                  <a:ext cx="1969277" cy="54292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Segoe UI Light" panose="020B0502040204020203" pitchFamily="34" charset="0"/>
                  </a:endParaRPr>
                </a:p>
              </p:txBody>
            </p:sp>
            <p:grpSp>
              <p:nvGrpSpPr>
                <p:cNvPr id="28" name="Groep 80"/>
                <p:cNvGrpSpPr/>
                <p:nvPr/>
              </p:nvGrpSpPr>
              <p:grpSpPr>
                <a:xfrm>
                  <a:off x="13214777" y="6112607"/>
                  <a:ext cx="145227" cy="129517"/>
                  <a:chOff x="12287399" y="5999447"/>
                  <a:chExt cx="194830" cy="173755"/>
                </a:xfrm>
              </p:grpSpPr>
              <p:sp>
                <p:nvSpPr>
                  <p:cNvPr id="31" name="Afgeronde rechthoek 83"/>
                  <p:cNvSpPr/>
                  <p:nvPr/>
                </p:nvSpPr>
                <p:spPr>
                  <a:xfrm>
                    <a:off x="12287399" y="5999447"/>
                    <a:ext cx="194830" cy="173755"/>
                  </a:xfrm>
                  <a:prstGeom prst="roundRect">
                    <a:avLst/>
                  </a:prstGeom>
                  <a:solidFill>
                    <a:schemeClr val="bg1">
                      <a:lumMod val="95000"/>
                    </a:schemeClr>
                  </a:solidFill>
                  <a:ln w="6350">
                    <a:solidFill>
                      <a:schemeClr val="bg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>
                      <a:latin typeface="Segoe UI Light" panose="020B0502040204020203" pitchFamily="34" charset="0"/>
                    </a:endParaRPr>
                  </a:p>
                </p:txBody>
              </p:sp>
              <p:sp>
                <p:nvSpPr>
                  <p:cNvPr id="32" name="Rechthoek 84"/>
                  <p:cNvSpPr/>
                  <p:nvPr/>
                </p:nvSpPr>
                <p:spPr>
                  <a:xfrm>
                    <a:off x="12309962" y="6064143"/>
                    <a:ext cx="67808" cy="88816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>
                      <a:latin typeface="Segoe UI Light" panose="020B0502040204020203" pitchFamily="34" charset="0"/>
                    </a:endParaRPr>
                  </a:p>
                </p:txBody>
              </p:sp>
              <p:sp>
                <p:nvSpPr>
                  <p:cNvPr id="33" name="Rechthoek 85"/>
                  <p:cNvSpPr/>
                  <p:nvPr/>
                </p:nvSpPr>
                <p:spPr>
                  <a:xfrm>
                    <a:off x="12311695" y="6025633"/>
                    <a:ext cx="144676" cy="19389"/>
                  </a:xfrm>
                  <a:prstGeom prst="rect">
                    <a:avLst/>
                  </a:prstGeom>
                  <a:solidFill>
                    <a:schemeClr val="bg1">
                      <a:lumMod val="5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>
                      <a:latin typeface="Segoe UI Light" panose="020B0502040204020203" pitchFamily="34" charset="0"/>
                    </a:endParaRPr>
                  </a:p>
                </p:txBody>
              </p:sp>
              <p:sp>
                <p:nvSpPr>
                  <p:cNvPr id="34" name="Rechthoek 87"/>
                  <p:cNvSpPr/>
                  <p:nvPr/>
                </p:nvSpPr>
                <p:spPr>
                  <a:xfrm>
                    <a:off x="12394634" y="6067091"/>
                    <a:ext cx="61356" cy="12040"/>
                  </a:xfrm>
                  <a:prstGeom prst="rect">
                    <a:avLst/>
                  </a:prstGeom>
                  <a:solidFill>
                    <a:schemeClr val="bg1">
                      <a:lumMod val="6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>
                      <a:latin typeface="Segoe UI Light" panose="020B0502040204020203" pitchFamily="34" charset="0"/>
                    </a:endParaRPr>
                  </a:p>
                </p:txBody>
              </p:sp>
              <p:sp>
                <p:nvSpPr>
                  <p:cNvPr id="35" name="Rechthoek 88"/>
                  <p:cNvSpPr/>
                  <p:nvPr/>
                </p:nvSpPr>
                <p:spPr>
                  <a:xfrm>
                    <a:off x="12398009" y="6099631"/>
                    <a:ext cx="41906" cy="13244"/>
                  </a:xfrm>
                  <a:prstGeom prst="rect">
                    <a:avLst/>
                  </a:prstGeom>
                  <a:solidFill>
                    <a:schemeClr val="bg1">
                      <a:lumMod val="6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>
                      <a:latin typeface="Segoe UI Light" panose="020B0502040204020203" pitchFamily="34" charset="0"/>
                    </a:endParaRPr>
                  </a:p>
                </p:txBody>
              </p:sp>
              <p:sp>
                <p:nvSpPr>
                  <p:cNvPr id="36" name="Rechthoek 91"/>
                  <p:cNvSpPr/>
                  <p:nvPr/>
                </p:nvSpPr>
                <p:spPr>
                  <a:xfrm>
                    <a:off x="12394634" y="6135009"/>
                    <a:ext cx="61356" cy="12040"/>
                  </a:xfrm>
                  <a:prstGeom prst="rect">
                    <a:avLst/>
                  </a:prstGeom>
                  <a:solidFill>
                    <a:schemeClr val="bg1">
                      <a:lumMod val="6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>
                      <a:latin typeface="Segoe UI Light" panose="020B0502040204020203" pitchFamily="34" charset="0"/>
                    </a:endParaRPr>
                  </a:p>
                </p:txBody>
              </p:sp>
            </p:grpSp>
            <p:sp>
              <p:nvSpPr>
                <p:cNvPr id="29" name="Rechthoek 81"/>
                <p:cNvSpPr/>
                <p:nvPr/>
              </p:nvSpPr>
              <p:spPr>
                <a:xfrm>
                  <a:off x="13424745" y="6062530"/>
                  <a:ext cx="734179" cy="29424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nl-NL" sz="1100">
                      <a:latin typeface="Segoe UI Light" panose="020B0502040204020203" pitchFamily="34" charset="0"/>
                    </a:rPr>
                    <a:t>Indeling</a:t>
                  </a:r>
                </a:p>
              </p:txBody>
            </p:sp>
            <p:sp>
              <p:nvSpPr>
                <p:cNvPr id="30" name="Gelijkbenige driehoek 82"/>
                <p:cNvSpPr/>
                <p:nvPr/>
              </p:nvSpPr>
              <p:spPr>
                <a:xfrm rot="5400000">
                  <a:off x="14952381" y="6150144"/>
                  <a:ext cx="105309" cy="57157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>
                    <a:latin typeface="Segoe UI Light" panose="020B0502040204020203" pitchFamily="34" charset="0"/>
                  </a:endParaRPr>
                </a:p>
              </p:txBody>
            </p:sp>
          </p:grpSp>
          <p:sp>
            <p:nvSpPr>
              <p:cNvPr id="25" name="Afgeronde rechthoek 77"/>
              <p:cNvSpPr/>
              <p:nvPr/>
            </p:nvSpPr>
            <p:spPr>
              <a:xfrm>
                <a:off x="13098875" y="6299992"/>
                <a:ext cx="1962093" cy="268314"/>
              </a:xfrm>
              <a:prstGeom prst="roundRect">
                <a:avLst/>
              </a:prstGeom>
              <a:gradFill>
                <a:gsLst>
                  <a:gs pos="0">
                    <a:srgbClr val="FFF2BD"/>
                  </a:gs>
                  <a:gs pos="34000">
                    <a:srgbClr val="FFE98B"/>
                  </a:gs>
                  <a:gs pos="78000">
                    <a:srgbClr val="FFF5C9"/>
                  </a:gs>
                  <a:gs pos="59000">
                    <a:srgbClr val="FFE98B"/>
                  </a:gs>
                </a:gsLst>
                <a:lin ang="5400000" scaled="0"/>
              </a:gradFill>
              <a:ln w="63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24000" rtlCol="0" anchor="ctr"/>
              <a:lstStyle/>
              <a:p>
                <a:r>
                  <a:rPr lang="nl-NL" sz="1200">
                    <a:solidFill>
                      <a:schemeClr val="tx1"/>
                    </a:solidFill>
                    <a:latin typeface="Segoe UI Light" panose="020B0502040204020203" pitchFamily="34" charset="0"/>
                  </a:rPr>
                  <a:t>Dia herstellen</a:t>
                </a:r>
              </a:p>
            </p:txBody>
          </p:sp>
          <p:pic>
            <p:nvPicPr>
              <p:cNvPr id="26" name="Picture 3"/>
              <p:cNvPicPr>
                <a:picLocks noChangeAspect="1" noChangeArrowheads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849717" y="6378357"/>
                <a:ext cx="178436" cy="28848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2760893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2.59259E-6 L -1.49284 -0.49051 " pathEditMode="relative" rAng="0" ptsTypes="AA">
                                      <p:cBhvr>
                                        <p:cTn id="6" dur="2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648" y="-245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0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>
        <p:tmplLst>
          <p:tmpl>
            <p:tnLst>
              <p:par>
                <p:cTn presetID="35" presetClass="path" presetSubtype="0" accel="50000" decel="50000" fill="hold" nodeType="withEffect">
                  <p:stCondLst>
                    <p:cond delay="0"/>
                  </p:stCondLst>
                  <p:childTnLst>
                    <p:animMotion origin="layout" path="M 1.45833E-6 -2.59259E-6 L -1.49284 -0.49051 " pathEditMode="relative" rAng="0" ptsTypes="AA">
                      <p:cBhvr>
                        <p:cTn dur="2500" fill="hold"/>
                        <p:tgtEl>
                          <p:spTgt spid="60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-74648" y="-24537"/>
                    </p:animMotion>
                  </p:childTnLst>
                </p:cTn>
              </p:par>
            </p:tnLst>
          </p:tmpl>
        </p:tmplLst>
      </p:bldP>
      <p:bldP spid="2" grpId="0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42A23D2-5A72-2EDE-A2CB-7AC6269B14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F11C74B1-9F13-7E08-8741-405EA28FF5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0A259CB-81AC-A082-F4CD-68D3AC633D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0112B-39B4-419E-A1FA-ECD4A503DD3A}" type="datetimeFigureOut">
              <a:rPr lang="nl-NL" smtClean="0"/>
              <a:t>16-10-2025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EE53388-33D5-39BC-71A6-B51CD8E62C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034C9E4-1F70-22B8-F2DC-80ECCD7D43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8D803-7442-4898-B806-96A79FF0F60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929511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C055192-2A2E-8FA6-FBE9-7D2D76234E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AC67FE3-8FC7-0F6D-0DC6-D2DAC58222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BE4FEB7-E505-80C5-6F9D-0B4E781458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0112B-39B4-419E-A1FA-ECD4A503DD3A}" type="datetimeFigureOut">
              <a:rPr lang="nl-NL" smtClean="0"/>
              <a:t>16-10-2025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2F37580-498A-4FFE-D9C3-556EE1B0C5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1C741F5-6ABB-4EF7-24B1-C60796570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8D803-7442-4898-B806-96A79FF0F60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150513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39239F1-C30A-125D-8BFA-BC824BAFC9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448296F-CC56-611F-B511-6B21194423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CC96E86-0BA0-BE28-A995-161CD9724B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0112B-39B4-419E-A1FA-ECD4A503DD3A}" type="datetimeFigureOut">
              <a:rPr lang="nl-NL" smtClean="0"/>
              <a:t>16-10-2025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C17941B-2303-7DF6-442D-F2876A276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3314D9C-765F-6FF9-2D34-749F55527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8D803-7442-4898-B806-96A79FF0F60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475457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nl-NL"/>
              <a:t>Klik hier om een titel in te voegen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FBA41-AFD5-4B00-AC98-55F0A9A32C4E}" type="slidenum">
              <a:rPr lang="nl-NL" smtClean="0"/>
              <a:t>‹nr.›</a:t>
            </a:fld>
            <a:endParaRPr lang="nl-NL"/>
          </a:p>
        </p:txBody>
      </p:sp>
      <p:sp>
        <p:nvSpPr>
          <p:cNvPr id="8" name="Tijdelijke aanduiding voor tekst 7"/>
          <p:cNvSpPr>
            <a:spLocks noGrp="1"/>
          </p:cNvSpPr>
          <p:nvPr>
            <p:ph type="body" sz="quarter" idx="13" hasCustomPrompt="1"/>
          </p:nvPr>
        </p:nvSpPr>
        <p:spPr>
          <a:xfrm>
            <a:off x="531340" y="951113"/>
            <a:ext cx="11141674" cy="284560"/>
          </a:xfrm>
        </p:spPr>
        <p:txBody>
          <a:bodyPr>
            <a:noAutofit/>
          </a:bodyPr>
          <a:lstStyle>
            <a:lvl1pPr>
              <a:defRPr sz="18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nl-NL"/>
              <a:t>Subtitel</a:t>
            </a:r>
          </a:p>
        </p:txBody>
      </p:sp>
      <p:sp>
        <p:nvSpPr>
          <p:cNvPr id="102" name="Rechthoek 101"/>
          <p:cNvSpPr/>
          <p:nvPr userDrawn="1"/>
        </p:nvSpPr>
        <p:spPr>
          <a:xfrm>
            <a:off x="9003323" y="-446643"/>
            <a:ext cx="3188677" cy="3728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0" rtlCol="0" anchor="ctr"/>
          <a:lstStyle/>
          <a:p>
            <a:pPr algn="r"/>
            <a:r>
              <a:rPr lang="nl-NL" sz="2000" b="1">
                <a:solidFill>
                  <a:schemeClr val="accent1"/>
                </a:solidFill>
              </a:rPr>
              <a:t>LEGE</a:t>
            </a:r>
            <a:r>
              <a:rPr lang="nl-NL" sz="2000" b="1" baseline="0">
                <a:solidFill>
                  <a:schemeClr val="accent1"/>
                </a:solidFill>
              </a:rPr>
              <a:t> SLIDE</a:t>
            </a:r>
            <a:endParaRPr lang="nl-NL" sz="2000" b="1">
              <a:solidFill>
                <a:schemeClr val="accent1"/>
              </a:solidFill>
            </a:endParaRPr>
          </a:p>
        </p:txBody>
      </p:sp>
      <p:grpSp>
        <p:nvGrpSpPr>
          <p:cNvPr id="103" name="Instructie Tekst"/>
          <p:cNvGrpSpPr/>
          <p:nvPr userDrawn="1"/>
        </p:nvGrpSpPr>
        <p:grpSpPr>
          <a:xfrm>
            <a:off x="-2916113" y="0"/>
            <a:ext cx="2688057" cy="3772106"/>
            <a:chOff x="-2959433" y="-5444"/>
            <a:chExt cx="2688057" cy="3772106"/>
          </a:xfrm>
        </p:grpSpPr>
        <p:sp>
          <p:nvSpPr>
            <p:cNvPr id="104" name="Rechthoek 103"/>
            <p:cNvSpPr/>
            <p:nvPr userDrawn="1"/>
          </p:nvSpPr>
          <p:spPr>
            <a:xfrm>
              <a:off x="-2959433" y="-5444"/>
              <a:ext cx="2572469" cy="280344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600" b="1" i="0" u="none" strike="noStrike" kern="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TEKST NIVEAUS</a:t>
              </a:r>
            </a:p>
          </p:txBody>
        </p:sp>
        <p:sp>
          <p:nvSpPr>
            <p:cNvPr id="105" name="Textfield placeholder"/>
            <p:cNvSpPr txBox="1">
              <a:spLocks/>
            </p:cNvSpPr>
            <p:nvPr userDrawn="1"/>
          </p:nvSpPr>
          <p:spPr>
            <a:xfrm>
              <a:off x="-2587337" y="2675411"/>
              <a:ext cx="2163709" cy="25968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358775" marR="0" lvl="2" indent="-176213" algn="l" defTabSz="914400" rtl="0" eaLnBrk="1" fontAlgn="auto" latinLnBrk="0" hangingPunct="1">
                <a:lnSpc>
                  <a:spcPct val="90000"/>
                </a:lnSpc>
                <a:spcBef>
                  <a:spcPts val="500"/>
                </a:spcBef>
                <a:spcAft>
                  <a:spcPts val="500"/>
                </a:spcAft>
                <a:buClr>
                  <a:schemeClr val="accent1"/>
                </a:buClr>
                <a:buSzPct val="100000"/>
                <a:buFont typeface="Wingdings" panose="05000000000000000000" pitchFamily="2" charset="2"/>
                <a:buChar char="§"/>
                <a:tabLst/>
                <a:defRPr/>
              </a:pPr>
              <a:r>
                <a:rPr lang="nl-NL" sz="1200" kern="1200" noProof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Sub </a:t>
              </a:r>
              <a:r>
                <a:rPr lang="nl-NL" sz="1200" kern="1200" noProof="0" err="1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bullet</a:t>
              </a:r>
              <a:r>
                <a:rPr lang="nl-NL" sz="1200" kern="1200" noProof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 (16 </a:t>
              </a:r>
              <a:r>
                <a:rPr lang="nl-NL" sz="1200" kern="1200" noProof="0" err="1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pt</a:t>
              </a:r>
              <a:r>
                <a:rPr lang="nl-NL" sz="1200" kern="1200" noProof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.)</a:t>
              </a:r>
            </a:p>
          </p:txBody>
        </p:sp>
        <p:sp>
          <p:nvSpPr>
            <p:cNvPr id="106" name="Ovaal 105"/>
            <p:cNvSpPr/>
            <p:nvPr userDrawn="1"/>
          </p:nvSpPr>
          <p:spPr>
            <a:xfrm>
              <a:off x="-2959433" y="1968742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1</a:t>
              </a:r>
            </a:p>
          </p:txBody>
        </p:sp>
        <p:sp>
          <p:nvSpPr>
            <p:cNvPr id="107" name="Ovaal 106"/>
            <p:cNvSpPr/>
            <p:nvPr userDrawn="1"/>
          </p:nvSpPr>
          <p:spPr>
            <a:xfrm>
              <a:off x="-2959433" y="2322077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108" name="Ovaal 107"/>
            <p:cNvSpPr/>
            <p:nvPr userDrawn="1"/>
          </p:nvSpPr>
          <p:spPr>
            <a:xfrm>
              <a:off x="-2959433" y="2675412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109" name="Ovaal 108"/>
            <p:cNvSpPr/>
            <p:nvPr userDrawn="1"/>
          </p:nvSpPr>
          <p:spPr>
            <a:xfrm>
              <a:off x="-2959433" y="3028747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4</a:t>
              </a:r>
            </a:p>
          </p:txBody>
        </p:sp>
        <p:sp>
          <p:nvSpPr>
            <p:cNvPr id="110" name="Textfield placeholder"/>
            <p:cNvSpPr txBox="1">
              <a:spLocks/>
            </p:cNvSpPr>
            <p:nvPr userDrawn="1"/>
          </p:nvSpPr>
          <p:spPr>
            <a:xfrm>
              <a:off x="-2571950" y="1966925"/>
              <a:ext cx="2163709" cy="261500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900"/>
                </a:spcBef>
                <a:spcAft>
                  <a:spcPts val="90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None/>
                <a:tabLst>
                  <a:tab pos="263525" algn="l"/>
                </a:tabLst>
                <a:defRPr/>
              </a:pPr>
              <a:r>
                <a:rPr lang="nl-NL" sz="1200" kern="1200" noProof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Platte tekst (16 </a:t>
              </a:r>
              <a:r>
                <a:rPr lang="nl-NL" sz="1200" kern="1200" noProof="0" err="1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pt</a:t>
              </a:r>
              <a:r>
                <a:rPr lang="nl-NL" sz="1200" kern="1200" noProof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.)</a:t>
              </a:r>
            </a:p>
          </p:txBody>
        </p:sp>
        <p:sp>
          <p:nvSpPr>
            <p:cNvPr id="111" name="Textfield placeholder"/>
            <p:cNvSpPr txBox="1">
              <a:spLocks/>
            </p:cNvSpPr>
            <p:nvPr userDrawn="1"/>
          </p:nvSpPr>
          <p:spPr>
            <a:xfrm>
              <a:off x="-2571950" y="2322077"/>
              <a:ext cx="2163709" cy="25968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82563" marR="0" lvl="1" indent="-182563" algn="l" defTabSz="914400" rtl="0" eaLnBrk="1" fontAlgn="auto" latinLnBrk="0" hangingPunct="1">
                <a:lnSpc>
                  <a:spcPct val="90000"/>
                </a:lnSpc>
                <a:spcBef>
                  <a:spcPts val="800"/>
                </a:spcBef>
                <a:spcAft>
                  <a:spcPts val="900"/>
                </a:spcAft>
                <a:buClr>
                  <a:schemeClr val="accent1"/>
                </a:buClr>
                <a:buSzTx/>
                <a:buFont typeface="Wingdings" panose="05000000000000000000" pitchFamily="2" charset="2"/>
                <a:buChar char="§"/>
                <a:tabLst>
                  <a:tab pos="4394200" algn="l"/>
                </a:tabLst>
                <a:defRPr/>
              </a:pPr>
              <a:r>
                <a:rPr lang="nl-NL" sz="1200" kern="1200" noProof="0" err="1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Bullet</a:t>
              </a:r>
              <a:r>
                <a:rPr lang="nl-NL" sz="1200" kern="1200" noProof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 (16 </a:t>
              </a:r>
              <a:r>
                <a:rPr lang="nl-NL" sz="1200" kern="1200" noProof="0" err="1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pt</a:t>
              </a:r>
              <a:r>
                <a:rPr lang="nl-NL" sz="1200" kern="1200" noProof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)</a:t>
              </a:r>
            </a:p>
          </p:txBody>
        </p:sp>
        <p:sp>
          <p:nvSpPr>
            <p:cNvPr id="112" name="Textfield placeholder"/>
            <p:cNvSpPr txBox="1">
              <a:spLocks/>
            </p:cNvSpPr>
            <p:nvPr userDrawn="1"/>
          </p:nvSpPr>
          <p:spPr>
            <a:xfrm>
              <a:off x="-2571950" y="3028747"/>
              <a:ext cx="2163709" cy="25968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3" indent="0" algn="l" defTabSz="914400" rtl="0" eaLnBrk="1" fontAlgn="auto" latinLnBrk="0" hangingPunct="1">
                <a:lnSpc>
                  <a:spcPts val="17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nl-NL" sz="1400" b="1" kern="1200" baseline="0" noProof="0">
                  <a:solidFill>
                    <a:schemeClr val="accent2"/>
                  </a:solidFill>
                  <a:latin typeface="+mn-lt"/>
                  <a:ea typeface="+mn-ea"/>
                  <a:cs typeface="+mn-cs"/>
                </a:rPr>
                <a:t>Kopje (18 </a:t>
              </a:r>
              <a:r>
                <a:rPr lang="nl-NL" sz="1400" b="1" kern="1200" baseline="0" noProof="0" err="1">
                  <a:solidFill>
                    <a:schemeClr val="accent2"/>
                  </a:solidFill>
                  <a:latin typeface="+mn-lt"/>
                  <a:ea typeface="+mn-ea"/>
                  <a:cs typeface="+mn-cs"/>
                </a:rPr>
                <a:t>pt</a:t>
              </a:r>
              <a:r>
                <a:rPr lang="nl-NL" sz="1400" b="1" kern="1200" baseline="0" noProof="0">
                  <a:solidFill>
                    <a:schemeClr val="accent2"/>
                  </a:solidFill>
                  <a:latin typeface="+mn-lt"/>
                  <a:ea typeface="+mn-ea"/>
                  <a:cs typeface="+mn-cs"/>
                </a:rPr>
                <a:t>.)</a:t>
              </a:r>
            </a:p>
          </p:txBody>
        </p:sp>
        <p:cxnSp>
          <p:nvCxnSpPr>
            <p:cNvPr id="113" name="Rechte verbindingslijn 112"/>
            <p:cNvCxnSpPr/>
            <p:nvPr userDrawn="1"/>
          </p:nvCxnSpPr>
          <p:spPr>
            <a:xfrm>
              <a:off x="-2959100" y="274900"/>
              <a:ext cx="2674470" cy="0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114" name="Rechte verbindingslijn 113"/>
            <p:cNvCxnSpPr/>
            <p:nvPr userDrawn="1"/>
          </p:nvCxnSpPr>
          <p:spPr>
            <a:xfrm>
              <a:off x="-2959100" y="1841989"/>
              <a:ext cx="2661379" cy="0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115" name="Rechte verbindingslijn 114"/>
            <p:cNvCxnSpPr/>
            <p:nvPr userDrawn="1"/>
          </p:nvCxnSpPr>
          <p:spPr>
            <a:xfrm>
              <a:off x="-2959100" y="3766662"/>
              <a:ext cx="2661379" cy="0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116" name="Groep 115"/>
            <p:cNvGrpSpPr/>
            <p:nvPr userDrawn="1"/>
          </p:nvGrpSpPr>
          <p:grpSpPr>
            <a:xfrm>
              <a:off x="-1948476" y="816741"/>
              <a:ext cx="409108" cy="427699"/>
              <a:chOff x="-1085063" y="758027"/>
              <a:chExt cx="633799" cy="622540"/>
            </a:xfrm>
          </p:grpSpPr>
          <p:sp>
            <p:nvSpPr>
              <p:cNvPr id="164" name="Afgeronde rechthoek 163"/>
              <p:cNvSpPr/>
              <p:nvPr userDrawn="1"/>
            </p:nvSpPr>
            <p:spPr>
              <a:xfrm>
                <a:off x="-1085063" y="758027"/>
                <a:ext cx="633799" cy="622540"/>
              </a:xfrm>
              <a:prstGeom prst="roundRect">
                <a:avLst>
                  <a:gd name="adj" fmla="val 10944"/>
                </a:avLst>
              </a:prstGeom>
              <a:solidFill>
                <a:srgbClr val="FFFFFF"/>
              </a:solidFill>
              <a:ln w="12700" cap="flat" cmpd="sng" algn="ctr">
                <a:solidFill>
                  <a:schemeClr val="accent1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>
                  <a:ln>
                    <a:noFill/>
                  </a:ln>
                  <a:solidFill>
                    <a:srgbClr val="EF291F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  <p:grpSp>
            <p:nvGrpSpPr>
              <p:cNvPr id="165" name="Groep 164"/>
              <p:cNvGrpSpPr/>
              <p:nvPr userDrawn="1"/>
            </p:nvGrpSpPr>
            <p:grpSpPr>
              <a:xfrm>
                <a:off x="-977746" y="864082"/>
                <a:ext cx="419166" cy="410430"/>
                <a:chOff x="6366933" y="309013"/>
                <a:chExt cx="1901295" cy="1861668"/>
              </a:xfrm>
              <a:solidFill>
                <a:srgbClr val="000000"/>
              </a:solidFill>
            </p:grpSpPr>
            <p:sp>
              <p:nvSpPr>
                <p:cNvPr id="166" name="Rechthoek 165"/>
                <p:cNvSpPr/>
                <p:nvPr userDrawn="1"/>
              </p:nvSpPr>
              <p:spPr>
                <a:xfrm>
                  <a:off x="6608189" y="535149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67" name="Rechthoek 166"/>
                <p:cNvSpPr/>
                <p:nvPr userDrawn="1"/>
              </p:nvSpPr>
              <p:spPr>
                <a:xfrm>
                  <a:off x="6608189" y="1512611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68" name="Rechthoek 167"/>
                <p:cNvSpPr/>
                <p:nvPr userDrawn="1"/>
              </p:nvSpPr>
              <p:spPr>
                <a:xfrm>
                  <a:off x="6608189" y="1780625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69" name="Rechthoek 168"/>
                <p:cNvSpPr/>
                <p:nvPr userDrawn="1"/>
              </p:nvSpPr>
              <p:spPr>
                <a:xfrm>
                  <a:off x="7252238" y="535149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70" name="Rechthoek 169"/>
                <p:cNvSpPr/>
                <p:nvPr userDrawn="1"/>
              </p:nvSpPr>
              <p:spPr>
                <a:xfrm>
                  <a:off x="7252238" y="1512611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71" name="Rechthoek 170"/>
                <p:cNvSpPr/>
                <p:nvPr userDrawn="1"/>
              </p:nvSpPr>
              <p:spPr>
                <a:xfrm>
                  <a:off x="7252238" y="1780625"/>
                  <a:ext cx="1777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72" name="Rechthoek 171"/>
                <p:cNvSpPr/>
                <p:nvPr userDrawn="1"/>
              </p:nvSpPr>
              <p:spPr>
                <a:xfrm>
                  <a:off x="7252238" y="854236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73" name="Rechthoek 172"/>
                <p:cNvSpPr/>
                <p:nvPr userDrawn="1"/>
              </p:nvSpPr>
              <p:spPr>
                <a:xfrm>
                  <a:off x="7252238" y="1191263"/>
                  <a:ext cx="606415" cy="1990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74" name="Rechthoek 173"/>
                <p:cNvSpPr/>
                <p:nvPr userDrawn="1"/>
              </p:nvSpPr>
              <p:spPr>
                <a:xfrm>
                  <a:off x="7252238" y="309013"/>
                  <a:ext cx="8889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75" name="Rechthoek 174"/>
                <p:cNvSpPr/>
                <p:nvPr userDrawn="1"/>
              </p:nvSpPr>
              <p:spPr>
                <a:xfrm>
                  <a:off x="7252238" y="2021132"/>
                  <a:ext cx="8889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76" name="Vrije vorm 175"/>
                <p:cNvSpPr/>
                <p:nvPr userDrawn="1"/>
              </p:nvSpPr>
              <p:spPr>
                <a:xfrm flipH="1">
                  <a:off x="6366933" y="804333"/>
                  <a:ext cx="762000" cy="575734"/>
                </a:xfrm>
                <a:custGeom>
                  <a:avLst/>
                  <a:gdLst>
                    <a:gd name="connsiteX0" fmla="*/ 635000 w 762000"/>
                    <a:gd name="connsiteY0" fmla="*/ 0 h 575734"/>
                    <a:gd name="connsiteX1" fmla="*/ 482600 w 762000"/>
                    <a:gd name="connsiteY1" fmla="*/ 203200 h 575734"/>
                    <a:gd name="connsiteX2" fmla="*/ 762000 w 762000"/>
                    <a:gd name="connsiteY2" fmla="*/ 203200 h 575734"/>
                    <a:gd name="connsiteX3" fmla="*/ 762000 w 762000"/>
                    <a:gd name="connsiteY3" fmla="*/ 364067 h 575734"/>
                    <a:gd name="connsiteX4" fmla="*/ 482600 w 762000"/>
                    <a:gd name="connsiteY4" fmla="*/ 364067 h 575734"/>
                    <a:gd name="connsiteX5" fmla="*/ 635000 w 762000"/>
                    <a:gd name="connsiteY5" fmla="*/ 575734 h 575734"/>
                    <a:gd name="connsiteX6" fmla="*/ 524933 w 762000"/>
                    <a:gd name="connsiteY6" fmla="*/ 575734 h 575734"/>
                    <a:gd name="connsiteX7" fmla="*/ 0 w 762000"/>
                    <a:gd name="connsiteY7" fmla="*/ 313267 h 575734"/>
                    <a:gd name="connsiteX8" fmla="*/ 533400 w 762000"/>
                    <a:gd name="connsiteY8" fmla="*/ 0 h 575734"/>
                    <a:gd name="connsiteX9" fmla="*/ 635000 w 762000"/>
                    <a:gd name="connsiteY9" fmla="*/ 0 h 575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62000" h="575734">
                      <a:moveTo>
                        <a:pt x="635000" y="0"/>
                      </a:moveTo>
                      <a:lnTo>
                        <a:pt x="482600" y="203200"/>
                      </a:lnTo>
                      <a:lnTo>
                        <a:pt x="762000" y="203200"/>
                      </a:lnTo>
                      <a:lnTo>
                        <a:pt x="762000" y="364067"/>
                      </a:lnTo>
                      <a:lnTo>
                        <a:pt x="482600" y="364067"/>
                      </a:lnTo>
                      <a:lnTo>
                        <a:pt x="635000" y="575734"/>
                      </a:lnTo>
                      <a:lnTo>
                        <a:pt x="524933" y="575734"/>
                      </a:lnTo>
                      <a:lnTo>
                        <a:pt x="0" y="313267"/>
                      </a:lnTo>
                      <a:lnTo>
                        <a:pt x="533400" y="0"/>
                      </a:lnTo>
                      <a:lnTo>
                        <a:pt x="63500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</p:grpSp>
        </p:grpSp>
        <p:grpSp>
          <p:nvGrpSpPr>
            <p:cNvPr id="117" name="Groep 116"/>
            <p:cNvGrpSpPr/>
            <p:nvPr/>
          </p:nvGrpSpPr>
          <p:grpSpPr>
            <a:xfrm>
              <a:off x="-2950232" y="1207835"/>
              <a:ext cx="532929" cy="509563"/>
              <a:chOff x="-2880382" y="802341"/>
              <a:chExt cx="532929" cy="509563"/>
            </a:xfrm>
          </p:grpSpPr>
          <p:sp>
            <p:nvSpPr>
              <p:cNvPr id="142" name="Rechthoek 141"/>
              <p:cNvSpPr/>
              <p:nvPr/>
            </p:nvSpPr>
            <p:spPr>
              <a:xfrm>
                <a:off x="-2880382" y="802341"/>
                <a:ext cx="532929" cy="509563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143" name="Picture 2"/>
              <p:cNvPicPr>
                <a:picLocks noChangeAspect="1" noChangeArrowheads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2635852" y="822181"/>
                <a:ext cx="226442" cy="2089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44" name="Picture 3"/>
              <p:cNvPicPr>
                <a:picLocks noChangeAspect="1" noChangeArrowheads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2848026" y="822181"/>
                <a:ext cx="207168" cy="21351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145" name="Groep 144"/>
              <p:cNvGrpSpPr/>
              <p:nvPr/>
            </p:nvGrpSpPr>
            <p:grpSpPr>
              <a:xfrm>
                <a:off x="-2802433" y="1123442"/>
                <a:ext cx="132915" cy="104889"/>
                <a:chOff x="-2796392" y="1123442"/>
                <a:chExt cx="120832" cy="104889"/>
              </a:xfrm>
            </p:grpSpPr>
            <p:sp>
              <p:nvSpPr>
                <p:cNvPr id="159" name="Rechthoek 158"/>
                <p:cNvSpPr/>
                <p:nvPr/>
              </p:nvSpPr>
              <p:spPr>
                <a:xfrm>
                  <a:off x="-2796392" y="1123442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60" name="Rechthoek 159"/>
                <p:cNvSpPr/>
                <p:nvPr/>
              </p:nvSpPr>
              <p:spPr>
                <a:xfrm>
                  <a:off x="-2796392" y="1146758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61" name="Rechthoek 160"/>
                <p:cNvSpPr/>
                <p:nvPr/>
              </p:nvSpPr>
              <p:spPr>
                <a:xfrm>
                  <a:off x="-2796392" y="1193390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62" name="Rechthoek 161"/>
                <p:cNvSpPr/>
                <p:nvPr/>
              </p:nvSpPr>
              <p:spPr>
                <a:xfrm>
                  <a:off x="-2796392" y="1216707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63" name="Rechthoek 162"/>
                <p:cNvSpPr/>
                <p:nvPr/>
              </p:nvSpPr>
              <p:spPr>
                <a:xfrm>
                  <a:off x="-2796392" y="1170074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</p:grpSp>
          <p:grpSp>
            <p:nvGrpSpPr>
              <p:cNvPr id="146" name="Groep 145"/>
              <p:cNvGrpSpPr/>
              <p:nvPr/>
            </p:nvGrpSpPr>
            <p:grpSpPr>
              <a:xfrm>
                <a:off x="-2575435" y="1123442"/>
                <a:ext cx="133931" cy="104889"/>
                <a:chOff x="-2556734" y="1123442"/>
                <a:chExt cx="147324" cy="104889"/>
              </a:xfrm>
            </p:grpSpPr>
            <p:grpSp>
              <p:nvGrpSpPr>
                <p:cNvPr id="147" name="Groep 146"/>
                <p:cNvGrpSpPr/>
                <p:nvPr/>
              </p:nvGrpSpPr>
              <p:grpSpPr>
                <a:xfrm>
                  <a:off x="-2556734" y="1123442"/>
                  <a:ext cx="68206" cy="104889"/>
                  <a:chOff x="-2796392" y="1123442"/>
                  <a:chExt cx="120832" cy="104889"/>
                </a:xfrm>
              </p:grpSpPr>
              <p:sp>
                <p:nvSpPr>
                  <p:cNvPr id="154" name="Rechthoek 153"/>
                  <p:cNvSpPr/>
                  <p:nvPr/>
                </p:nvSpPr>
                <p:spPr>
                  <a:xfrm>
                    <a:off x="-2796392" y="1123442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55" name="Rechthoek 154"/>
                  <p:cNvSpPr/>
                  <p:nvPr/>
                </p:nvSpPr>
                <p:spPr>
                  <a:xfrm>
                    <a:off x="-2796392" y="1146758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56" name="Rechthoek 155"/>
                  <p:cNvSpPr/>
                  <p:nvPr/>
                </p:nvSpPr>
                <p:spPr>
                  <a:xfrm>
                    <a:off x="-2796392" y="1193390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57" name="Rechthoek 156"/>
                  <p:cNvSpPr/>
                  <p:nvPr/>
                </p:nvSpPr>
                <p:spPr>
                  <a:xfrm>
                    <a:off x="-2796392" y="1216707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58" name="Rechthoek 157"/>
                  <p:cNvSpPr/>
                  <p:nvPr/>
                </p:nvSpPr>
                <p:spPr>
                  <a:xfrm>
                    <a:off x="-2796392" y="1170074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</p:grpSp>
            <p:grpSp>
              <p:nvGrpSpPr>
                <p:cNvPr id="148" name="Groep 147"/>
                <p:cNvGrpSpPr/>
                <p:nvPr/>
              </p:nvGrpSpPr>
              <p:grpSpPr>
                <a:xfrm>
                  <a:off x="-2477616" y="1123442"/>
                  <a:ext cx="68206" cy="104889"/>
                  <a:chOff x="-2796392" y="1123442"/>
                  <a:chExt cx="120832" cy="104889"/>
                </a:xfrm>
              </p:grpSpPr>
              <p:sp>
                <p:nvSpPr>
                  <p:cNvPr id="149" name="Rechthoek 148"/>
                  <p:cNvSpPr/>
                  <p:nvPr/>
                </p:nvSpPr>
                <p:spPr>
                  <a:xfrm>
                    <a:off x="-2796392" y="1123442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50" name="Rechthoek 149"/>
                  <p:cNvSpPr/>
                  <p:nvPr/>
                </p:nvSpPr>
                <p:spPr>
                  <a:xfrm>
                    <a:off x="-2796392" y="1146758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51" name="Rechthoek 150"/>
                  <p:cNvSpPr/>
                  <p:nvPr/>
                </p:nvSpPr>
                <p:spPr>
                  <a:xfrm>
                    <a:off x="-2796392" y="1193390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52" name="Rechthoek 151"/>
                  <p:cNvSpPr/>
                  <p:nvPr/>
                </p:nvSpPr>
                <p:spPr>
                  <a:xfrm>
                    <a:off x="-2796392" y="1216707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53" name="Rechthoek 152"/>
                  <p:cNvSpPr/>
                  <p:nvPr/>
                </p:nvSpPr>
                <p:spPr>
                  <a:xfrm>
                    <a:off x="-2796392" y="1170074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</p:grpSp>
          </p:grpSp>
        </p:grpSp>
        <p:grpSp>
          <p:nvGrpSpPr>
            <p:cNvPr id="118" name="Groep 117"/>
            <p:cNvGrpSpPr/>
            <p:nvPr userDrawn="1"/>
          </p:nvGrpSpPr>
          <p:grpSpPr>
            <a:xfrm>
              <a:off x="-1948476" y="1281164"/>
              <a:ext cx="413704" cy="427699"/>
              <a:chOff x="-1845083" y="758027"/>
              <a:chExt cx="633799" cy="622540"/>
            </a:xfrm>
          </p:grpSpPr>
          <p:sp>
            <p:nvSpPr>
              <p:cNvPr id="129" name="Afgeronde rechthoek 128"/>
              <p:cNvSpPr/>
              <p:nvPr userDrawn="1"/>
            </p:nvSpPr>
            <p:spPr>
              <a:xfrm>
                <a:off x="-1845083" y="758027"/>
                <a:ext cx="633799" cy="622540"/>
              </a:xfrm>
              <a:prstGeom prst="roundRect">
                <a:avLst>
                  <a:gd name="adj" fmla="val 10944"/>
                </a:avLst>
              </a:prstGeom>
              <a:solidFill>
                <a:srgbClr val="FFFFFF"/>
              </a:solidFill>
              <a:ln w="12700" cap="flat" cmpd="sng" algn="ctr">
                <a:solidFill>
                  <a:schemeClr val="accent1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>
                  <a:ln>
                    <a:noFill/>
                  </a:ln>
                  <a:solidFill>
                    <a:srgbClr val="EF291F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  <p:grpSp>
            <p:nvGrpSpPr>
              <p:cNvPr id="130" name="Groep 129"/>
              <p:cNvGrpSpPr/>
              <p:nvPr userDrawn="1"/>
            </p:nvGrpSpPr>
            <p:grpSpPr>
              <a:xfrm>
                <a:off x="-1737766" y="864082"/>
                <a:ext cx="419166" cy="410430"/>
                <a:chOff x="3708400" y="309013"/>
                <a:chExt cx="1901295" cy="1861668"/>
              </a:xfrm>
              <a:solidFill>
                <a:srgbClr val="000000"/>
              </a:solidFill>
            </p:grpSpPr>
            <p:sp>
              <p:nvSpPr>
                <p:cNvPr id="131" name="Rechthoek 130"/>
                <p:cNvSpPr/>
                <p:nvPr userDrawn="1"/>
              </p:nvSpPr>
              <p:spPr>
                <a:xfrm>
                  <a:off x="3949656" y="535149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32" name="Rechthoek 131"/>
                <p:cNvSpPr/>
                <p:nvPr userDrawn="1"/>
              </p:nvSpPr>
              <p:spPr>
                <a:xfrm>
                  <a:off x="3949656" y="1512611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33" name="Rechthoek 132"/>
                <p:cNvSpPr/>
                <p:nvPr userDrawn="1"/>
              </p:nvSpPr>
              <p:spPr>
                <a:xfrm>
                  <a:off x="3949656" y="1780625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34" name="Rechthoek 133"/>
                <p:cNvSpPr/>
                <p:nvPr userDrawn="1"/>
              </p:nvSpPr>
              <p:spPr>
                <a:xfrm>
                  <a:off x="4593705" y="535149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35" name="Rechthoek 134"/>
                <p:cNvSpPr/>
                <p:nvPr userDrawn="1"/>
              </p:nvSpPr>
              <p:spPr>
                <a:xfrm>
                  <a:off x="4593705" y="1512611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36" name="Rechthoek 135"/>
                <p:cNvSpPr/>
                <p:nvPr userDrawn="1"/>
              </p:nvSpPr>
              <p:spPr>
                <a:xfrm>
                  <a:off x="4593705" y="1780625"/>
                  <a:ext cx="1777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37" name="Rechthoek 136"/>
                <p:cNvSpPr/>
                <p:nvPr userDrawn="1"/>
              </p:nvSpPr>
              <p:spPr>
                <a:xfrm>
                  <a:off x="4593705" y="854236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38" name="Rechthoek 137"/>
                <p:cNvSpPr/>
                <p:nvPr userDrawn="1"/>
              </p:nvSpPr>
              <p:spPr>
                <a:xfrm>
                  <a:off x="4593705" y="1191263"/>
                  <a:ext cx="606415" cy="1990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39" name="Rechthoek 138"/>
                <p:cNvSpPr/>
                <p:nvPr userDrawn="1"/>
              </p:nvSpPr>
              <p:spPr>
                <a:xfrm>
                  <a:off x="4593705" y="309013"/>
                  <a:ext cx="8889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40" name="Rechthoek 139"/>
                <p:cNvSpPr/>
                <p:nvPr userDrawn="1"/>
              </p:nvSpPr>
              <p:spPr>
                <a:xfrm>
                  <a:off x="4593705" y="2021132"/>
                  <a:ext cx="8889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41" name="Vrije vorm 140"/>
                <p:cNvSpPr/>
                <p:nvPr userDrawn="1"/>
              </p:nvSpPr>
              <p:spPr>
                <a:xfrm>
                  <a:off x="3708400" y="804333"/>
                  <a:ext cx="762000" cy="575734"/>
                </a:xfrm>
                <a:custGeom>
                  <a:avLst/>
                  <a:gdLst>
                    <a:gd name="connsiteX0" fmla="*/ 635000 w 762000"/>
                    <a:gd name="connsiteY0" fmla="*/ 0 h 575734"/>
                    <a:gd name="connsiteX1" fmla="*/ 482600 w 762000"/>
                    <a:gd name="connsiteY1" fmla="*/ 203200 h 575734"/>
                    <a:gd name="connsiteX2" fmla="*/ 762000 w 762000"/>
                    <a:gd name="connsiteY2" fmla="*/ 203200 h 575734"/>
                    <a:gd name="connsiteX3" fmla="*/ 762000 w 762000"/>
                    <a:gd name="connsiteY3" fmla="*/ 364067 h 575734"/>
                    <a:gd name="connsiteX4" fmla="*/ 482600 w 762000"/>
                    <a:gd name="connsiteY4" fmla="*/ 364067 h 575734"/>
                    <a:gd name="connsiteX5" fmla="*/ 635000 w 762000"/>
                    <a:gd name="connsiteY5" fmla="*/ 575734 h 575734"/>
                    <a:gd name="connsiteX6" fmla="*/ 524933 w 762000"/>
                    <a:gd name="connsiteY6" fmla="*/ 575734 h 575734"/>
                    <a:gd name="connsiteX7" fmla="*/ 0 w 762000"/>
                    <a:gd name="connsiteY7" fmla="*/ 313267 h 575734"/>
                    <a:gd name="connsiteX8" fmla="*/ 533400 w 762000"/>
                    <a:gd name="connsiteY8" fmla="*/ 0 h 575734"/>
                    <a:gd name="connsiteX9" fmla="*/ 635000 w 762000"/>
                    <a:gd name="connsiteY9" fmla="*/ 0 h 575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62000" h="575734">
                      <a:moveTo>
                        <a:pt x="635000" y="0"/>
                      </a:moveTo>
                      <a:lnTo>
                        <a:pt x="482600" y="203200"/>
                      </a:lnTo>
                      <a:lnTo>
                        <a:pt x="762000" y="203200"/>
                      </a:lnTo>
                      <a:lnTo>
                        <a:pt x="762000" y="364067"/>
                      </a:lnTo>
                      <a:lnTo>
                        <a:pt x="482600" y="364067"/>
                      </a:lnTo>
                      <a:lnTo>
                        <a:pt x="635000" y="575734"/>
                      </a:lnTo>
                      <a:lnTo>
                        <a:pt x="524933" y="575734"/>
                      </a:lnTo>
                      <a:lnTo>
                        <a:pt x="0" y="313267"/>
                      </a:lnTo>
                      <a:lnTo>
                        <a:pt x="533400" y="0"/>
                      </a:lnTo>
                      <a:lnTo>
                        <a:pt x="63500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</p:grpSp>
        </p:grpSp>
        <p:cxnSp>
          <p:nvCxnSpPr>
            <p:cNvPr id="119" name="Rechte verbindingslijn 118"/>
            <p:cNvCxnSpPr>
              <a:stCxn id="144" idx="2"/>
              <a:endCxn id="129" idx="1"/>
            </p:cNvCxnSpPr>
            <p:nvPr userDrawn="1"/>
          </p:nvCxnSpPr>
          <p:spPr>
            <a:xfrm>
              <a:off x="-2814292" y="1441193"/>
              <a:ext cx="865816" cy="53821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  <a:headEnd type="oval"/>
            </a:ln>
            <a:effectLst/>
          </p:spPr>
        </p:cxnSp>
        <p:cxnSp>
          <p:nvCxnSpPr>
            <p:cNvPr id="120" name="Rechte verbindingslijn 119"/>
            <p:cNvCxnSpPr>
              <a:endCxn id="164" idx="1"/>
            </p:cNvCxnSpPr>
            <p:nvPr userDrawn="1"/>
          </p:nvCxnSpPr>
          <p:spPr>
            <a:xfrm flipV="1">
              <a:off x="-2453902" y="1030591"/>
              <a:ext cx="505426" cy="283623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  <a:headEnd type="oval"/>
            </a:ln>
            <a:effectLst/>
          </p:spPr>
        </p:cxnSp>
        <p:sp>
          <p:nvSpPr>
            <p:cNvPr id="121" name="Textfield placeholder"/>
            <p:cNvSpPr txBox="1">
              <a:spLocks/>
            </p:cNvSpPr>
            <p:nvPr userDrawn="1"/>
          </p:nvSpPr>
          <p:spPr>
            <a:xfrm>
              <a:off x="-1341598" y="816743"/>
              <a:ext cx="1056968" cy="427698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087016" rtl="0" eaLnBrk="1" fontAlgn="auto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Tx/>
                <a:buSzPct val="80000"/>
                <a:buFont typeface="Wingdings" pitchFamily="2" charset="2"/>
                <a:buNone/>
                <a:tabLst/>
                <a:defRPr/>
              </a:pPr>
              <a:r>
                <a:rPr kumimoji="0" lang="nl-NL" sz="12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Niveau omhoog</a:t>
              </a:r>
            </a:p>
          </p:txBody>
        </p:sp>
        <p:sp>
          <p:nvSpPr>
            <p:cNvPr id="122" name="Textfield placeholder"/>
            <p:cNvSpPr txBox="1">
              <a:spLocks/>
            </p:cNvSpPr>
            <p:nvPr userDrawn="1"/>
          </p:nvSpPr>
          <p:spPr>
            <a:xfrm>
              <a:off x="-1341599" y="1281164"/>
              <a:ext cx="1070223" cy="427699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087016" rtl="0" eaLnBrk="1" fontAlgn="auto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Tx/>
                <a:buSzPct val="80000"/>
                <a:buFont typeface="Wingdings" pitchFamily="2" charset="2"/>
                <a:buNone/>
                <a:tabLst/>
                <a:defRPr/>
              </a:pPr>
              <a:r>
                <a:rPr kumimoji="0" lang="nl-NL" sz="12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Niveau omlaag</a:t>
              </a:r>
            </a:p>
          </p:txBody>
        </p:sp>
        <p:sp>
          <p:nvSpPr>
            <p:cNvPr id="123" name="Ovaal 122"/>
            <p:cNvSpPr/>
            <p:nvPr userDrawn="1"/>
          </p:nvSpPr>
          <p:spPr>
            <a:xfrm>
              <a:off x="-2959433" y="3382082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5</a:t>
              </a:r>
            </a:p>
          </p:txBody>
        </p:sp>
        <p:sp>
          <p:nvSpPr>
            <p:cNvPr id="124" name="Textfield placeholder"/>
            <p:cNvSpPr txBox="1">
              <a:spLocks/>
            </p:cNvSpPr>
            <p:nvPr/>
          </p:nvSpPr>
          <p:spPr>
            <a:xfrm>
              <a:off x="-2571950" y="3382082"/>
              <a:ext cx="2163709" cy="25968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4" indent="0" algn="l" defTabSz="914400" rtl="0" eaLnBrk="1" fontAlgn="auto" latinLnBrk="0" hangingPunct="1">
                <a:lnSpc>
                  <a:spcPct val="90000"/>
                </a:lnSpc>
                <a:spcBef>
                  <a:spcPts val="500"/>
                </a:spcBef>
                <a:spcAft>
                  <a:spcPts val="5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nl-NL" sz="1200" b="0" i="1" kern="1200" noProof="0">
                  <a:solidFill>
                    <a:schemeClr val="accent2"/>
                  </a:solidFill>
                  <a:latin typeface="+mn-lt"/>
                  <a:ea typeface="+mn-ea"/>
                  <a:cs typeface="+mn-cs"/>
                </a:rPr>
                <a:t>Cursief (16 </a:t>
              </a:r>
              <a:r>
                <a:rPr lang="nl-NL" sz="1200" b="0" i="1" kern="1200" noProof="0" err="1">
                  <a:solidFill>
                    <a:schemeClr val="accent2"/>
                  </a:solidFill>
                  <a:latin typeface="+mn-lt"/>
                  <a:ea typeface="+mn-ea"/>
                  <a:cs typeface="+mn-cs"/>
                </a:rPr>
                <a:t>pt</a:t>
              </a:r>
              <a:r>
                <a:rPr lang="nl-NL" sz="1200" b="0" i="1" kern="1200" noProof="0">
                  <a:solidFill>
                    <a:schemeClr val="accent2"/>
                  </a:solidFill>
                  <a:latin typeface="+mn-lt"/>
                  <a:ea typeface="+mn-ea"/>
                  <a:cs typeface="+mn-cs"/>
                </a:rPr>
                <a:t>.)</a:t>
              </a:r>
            </a:p>
          </p:txBody>
        </p:sp>
        <p:grpSp>
          <p:nvGrpSpPr>
            <p:cNvPr id="125" name="Groep 124"/>
            <p:cNvGrpSpPr/>
            <p:nvPr/>
          </p:nvGrpSpPr>
          <p:grpSpPr>
            <a:xfrm>
              <a:off x="-2950232" y="816050"/>
              <a:ext cx="528695" cy="344202"/>
              <a:chOff x="-2880382" y="410556"/>
              <a:chExt cx="528695" cy="344202"/>
            </a:xfrm>
          </p:grpSpPr>
          <p:sp>
            <p:nvSpPr>
              <p:cNvPr id="127" name="Afgeronde rechthoek 126"/>
              <p:cNvSpPr/>
              <p:nvPr/>
            </p:nvSpPr>
            <p:spPr>
              <a:xfrm>
                <a:off x="-2874214" y="410556"/>
                <a:ext cx="522527" cy="339183"/>
              </a:xfrm>
              <a:prstGeom prst="roundRect">
                <a:avLst>
                  <a:gd name="adj" fmla="val 7565"/>
                </a:avLst>
              </a:prstGeom>
              <a:gradFill>
                <a:gsLst>
                  <a:gs pos="0">
                    <a:srgbClr val="FFEC8F"/>
                  </a:gs>
                  <a:gs pos="100000">
                    <a:srgbClr val="FFFFFF"/>
                  </a:gs>
                </a:gsLst>
                <a:lin ang="5400000" scaled="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28" name="Vrije vorm 127"/>
              <p:cNvSpPr/>
              <p:nvPr/>
            </p:nvSpPr>
            <p:spPr>
              <a:xfrm>
                <a:off x="-2880382" y="452699"/>
                <a:ext cx="528695" cy="302059"/>
              </a:xfrm>
              <a:custGeom>
                <a:avLst/>
                <a:gdLst>
                  <a:gd name="connsiteX0" fmla="*/ 55524 w 528695"/>
                  <a:gd name="connsiteY0" fmla="*/ 0 h 302059"/>
                  <a:gd name="connsiteX1" fmla="*/ 455496 w 528695"/>
                  <a:gd name="connsiteY1" fmla="*/ 0 h 302059"/>
                  <a:gd name="connsiteX2" fmla="*/ 475205 w 528695"/>
                  <a:gd name="connsiteY2" fmla="*/ 19709 h 302059"/>
                  <a:gd name="connsiteX3" fmla="*/ 475205 w 528695"/>
                  <a:gd name="connsiteY3" fmla="*/ 230056 h 302059"/>
                  <a:gd name="connsiteX4" fmla="*/ 516694 w 528695"/>
                  <a:gd name="connsiteY4" fmla="*/ 230056 h 302059"/>
                  <a:gd name="connsiteX5" fmla="*/ 528695 w 528695"/>
                  <a:gd name="connsiteY5" fmla="*/ 242057 h 302059"/>
                  <a:gd name="connsiteX6" fmla="*/ 528695 w 528695"/>
                  <a:gd name="connsiteY6" fmla="*/ 290058 h 302059"/>
                  <a:gd name="connsiteX7" fmla="*/ 516694 w 528695"/>
                  <a:gd name="connsiteY7" fmla="*/ 302059 h 302059"/>
                  <a:gd name="connsiteX8" fmla="*/ 12001 w 528695"/>
                  <a:gd name="connsiteY8" fmla="*/ 302059 h 302059"/>
                  <a:gd name="connsiteX9" fmla="*/ 0 w 528695"/>
                  <a:gd name="connsiteY9" fmla="*/ 290058 h 302059"/>
                  <a:gd name="connsiteX10" fmla="*/ 0 w 528695"/>
                  <a:gd name="connsiteY10" fmla="*/ 242057 h 302059"/>
                  <a:gd name="connsiteX11" fmla="*/ 12001 w 528695"/>
                  <a:gd name="connsiteY11" fmla="*/ 230056 h 302059"/>
                  <a:gd name="connsiteX12" fmla="*/ 35815 w 528695"/>
                  <a:gd name="connsiteY12" fmla="*/ 230056 h 302059"/>
                  <a:gd name="connsiteX13" fmla="*/ 35815 w 528695"/>
                  <a:gd name="connsiteY13" fmla="*/ 19709 h 302059"/>
                  <a:gd name="connsiteX14" fmla="*/ 55524 w 528695"/>
                  <a:gd name="connsiteY14" fmla="*/ 0 h 3020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28695" h="302059">
                    <a:moveTo>
                      <a:pt x="55524" y="0"/>
                    </a:moveTo>
                    <a:lnTo>
                      <a:pt x="455496" y="0"/>
                    </a:lnTo>
                    <a:cubicBezTo>
                      <a:pt x="466381" y="0"/>
                      <a:pt x="475205" y="8824"/>
                      <a:pt x="475205" y="19709"/>
                    </a:cubicBezTo>
                    <a:lnTo>
                      <a:pt x="475205" y="230056"/>
                    </a:lnTo>
                    <a:lnTo>
                      <a:pt x="516694" y="230056"/>
                    </a:lnTo>
                    <a:cubicBezTo>
                      <a:pt x="523322" y="230056"/>
                      <a:pt x="528695" y="235429"/>
                      <a:pt x="528695" y="242057"/>
                    </a:cubicBezTo>
                    <a:lnTo>
                      <a:pt x="528695" y="290058"/>
                    </a:lnTo>
                    <a:cubicBezTo>
                      <a:pt x="528695" y="296686"/>
                      <a:pt x="523322" y="302059"/>
                      <a:pt x="516694" y="302059"/>
                    </a:cubicBezTo>
                    <a:lnTo>
                      <a:pt x="12001" y="302059"/>
                    </a:lnTo>
                    <a:cubicBezTo>
                      <a:pt x="5373" y="302059"/>
                      <a:pt x="0" y="296686"/>
                      <a:pt x="0" y="290058"/>
                    </a:cubicBezTo>
                    <a:lnTo>
                      <a:pt x="0" y="242057"/>
                    </a:lnTo>
                    <a:cubicBezTo>
                      <a:pt x="0" y="235429"/>
                      <a:pt x="5373" y="230056"/>
                      <a:pt x="12001" y="230056"/>
                    </a:cubicBezTo>
                    <a:lnTo>
                      <a:pt x="35815" y="230056"/>
                    </a:lnTo>
                    <a:lnTo>
                      <a:pt x="35815" y="19709"/>
                    </a:lnTo>
                    <a:cubicBezTo>
                      <a:pt x="35815" y="8824"/>
                      <a:pt x="44639" y="0"/>
                      <a:pt x="55524" y="0"/>
                    </a:cubicBezTo>
                    <a:close/>
                  </a:path>
                </a:pathLst>
              </a:custGeom>
              <a:solidFill>
                <a:sysClr val="window" lastClr="FFFFFF">
                  <a:lumMod val="95000"/>
                </a:sysClr>
              </a:solidFill>
              <a:ln w="9525" cap="flat" cmpd="sng" algn="ctr">
                <a:solidFill>
                  <a:srgbClr val="FFFFFF">
                    <a:lumMod val="90000"/>
                  </a:srgbClr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108000" tIns="36000" rIns="108000" bIns="108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nl-NL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egoe UI Light" panose="020B0502040204020203" pitchFamily="34" charset="0"/>
                    <a:ea typeface="+mn-ea"/>
                    <a:cs typeface="+mn-cs"/>
                  </a:rPr>
                  <a:t>Start</a:t>
                </a:r>
              </a:p>
            </p:txBody>
          </p:sp>
        </p:grpSp>
        <p:sp>
          <p:nvSpPr>
            <p:cNvPr id="126" name="Tekstvak 33"/>
            <p:cNvSpPr txBox="1"/>
            <p:nvPr userDrawn="1"/>
          </p:nvSpPr>
          <p:spPr>
            <a:xfrm>
              <a:off x="-2959433" y="372104"/>
              <a:ext cx="2679887" cy="453396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Ga naar de tab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Start’ 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en vind onderstaande knoppen onder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‘Alinea’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51146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42FDC26-3591-50E9-6DBC-6160ADAFDB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1A3AF5D-EE26-EA3E-7FB5-8CCB2E08EB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D000495A-DFE2-C411-475C-6D4B711F10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D4BEA2D9-448E-5388-BAB0-D9E060DBE2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0112B-39B4-419E-A1FA-ECD4A503DD3A}" type="datetimeFigureOut">
              <a:rPr lang="nl-NL" smtClean="0"/>
              <a:t>16-10-2025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CCDF1066-BFA0-44A0-D82E-003354EF5B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DFDC4E3A-EDC6-FEFF-A1BE-05DBAEF499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8D803-7442-4898-B806-96A79FF0F60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169363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C6D195B-FE8F-7461-B7E9-954E81087C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33BCD886-DF06-4CB5-E4CE-E1857CA0B1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D5199714-7D5E-C2A7-5C99-EC6989C863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A79D6158-5196-7974-1F40-4A6B695924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F0EC57A3-FE7C-086B-C322-8ABF355BF5E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B31F2B29-2384-9F2A-7196-0DFC852A6A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0112B-39B4-419E-A1FA-ECD4A503DD3A}" type="datetimeFigureOut">
              <a:rPr lang="nl-NL" smtClean="0"/>
              <a:t>16-10-2025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988219C1-A2B8-2224-9EC8-F0FFDF4EC2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151F8781-955A-74C5-88FB-1CF1F6A74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8D803-7442-4898-B806-96A79FF0F60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123766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B84F098-4B25-2841-5DB8-D90E1B31D5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9B9B7F9A-F728-2A25-1B5D-90962EF1EC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0112B-39B4-419E-A1FA-ECD4A503DD3A}" type="datetimeFigureOut">
              <a:rPr lang="nl-NL" smtClean="0"/>
              <a:t>16-10-2025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011A8E9D-2FC6-CBA9-EA52-DADA697639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503D16CC-DFDE-D01A-E269-A9674AA7F3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8D803-7442-4898-B806-96A79FF0F60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5647842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00606189-3111-2761-D9A9-33A4A239CD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0112B-39B4-419E-A1FA-ECD4A503DD3A}" type="datetimeFigureOut">
              <a:rPr lang="nl-NL" smtClean="0"/>
              <a:t>16-10-2025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D4D105F0-869A-ECDC-EABD-0F5AD599D8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37EF3FAE-F840-8A0B-0BBA-F9997EB07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8D803-7442-4898-B806-96A79FF0F60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5350154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176D420-AD77-01CB-DCAC-6693657C23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FF771F0-45CB-77A6-596B-7BCDF44BFF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4C730780-089A-4362-B622-C8B9A04DB7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6F38C0E6-B7DC-0134-B7E0-977721E4AE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0112B-39B4-419E-A1FA-ECD4A503DD3A}" type="datetimeFigureOut">
              <a:rPr lang="nl-NL" smtClean="0"/>
              <a:t>16-10-2025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5F9BA9BD-3E42-69EE-89B9-71EA95BC67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4DC37B4E-4609-9965-4693-35A25CFC5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8D803-7442-4898-B806-96A79FF0F60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2230804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936E3E7-7B8D-D071-2BA7-9D3D0211E7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19D4B7A4-D72B-7A61-DFC4-7F3E6D5BB6A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11672751-6DD3-C8F7-D702-C758398C89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027E86F1-BF88-D798-7078-42084A8E78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0112B-39B4-419E-A1FA-ECD4A503DD3A}" type="datetimeFigureOut">
              <a:rPr lang="nl-NL" smtClean="0"/>
              <a:t>16-10-2025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E5CA89E1-DD42-04DB-57F6-A09730C30E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55C39D9A-7BCA-F32B-5C81-2150DF2524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8D803-7442-4898-B806-96A79FF0F60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2200534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D2725A9-64E6-B9A4-F6B6-95D324AC16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FF3B35E8-CC54-13EC-00A9-236B06BEA0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6ED1503-6219-D717-1ADE-703E183C41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0112B-39B4-419E-A1FA-ECD4A503DD3A}" type="datetimeFigureOut">
              <a:rPr lang="nl-NL" smtClean="0"/>
              <a:t>16-10-2025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074772A-A3A7-633C-872F-E9CFAE62F6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8F095A3-4B1E-AB50-4A00-033ED7AF25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8D803-7442-4898-B806-96A79FF0F60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4232156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98ED8F31-4C0F-BA40-0FA2-12028B1A242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5BEA0B22-5DD0-F6DE-3136-5E09EDD2BA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3B24F0C-D613-C2DD-8003-BB1AC01706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0112B-39B4-419E-A1FA-ECD4A503DD3A}" type="datetimeFigureOut">
              <a:rPr lang="nl-NL" smtClean="0"/>
              <a:t>16-10-2025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1D28DB0-9836-808C-0120-5AB7567EEC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A3B36FA-B6C5-B64B-B5DA-154AD362B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8D803-7442-4898-B806-96A79FF0F60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963307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0%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nl-NL"/>
              <a:t>Klik hier om een titel in te voegen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FBA41-AFD5-4B00-AC98-55F0A9A32C4E}" type="slidenum">
              <a:rPr lang="nl-NL" smtClean="0"/>
              <a:t>‹nr.›</a:t>
            </a:fld>
            <a:endParaRPr lang="nl-NL"/>
          </a:p>
        </p:txBody>
      </p:sp>
      <p:sp>
        <p:nvSpPr>
          <p:cNvPr id="8" name="Tijdelijke aanduiding voor tekst 7"/>
          <p:cNvSpPr>
            <a:spLocks noGrp="1"/>
          </p:cNvSpPr>
          <p:nvPr>
            <p:ph type="body" sz="quarter" idx="13" hasCustomPrompt="1"/>
          </p:nvPr>
        </p:nvSpPr>
        <p:spPr>
          <a:xfrm>
            <a:off x="531340" y="951113"/>
            <a:ext cx="11141674" cy="284560"/>
          </a:xfrm>
        </p:spPr>
        <p:txBody>
          <a:bodyPr>
            <a:noAutofit/>
          </a:bodyPr>
          <a:lstStyle>
            <a:lvl1pPr>
              <a:defRPr sz="18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nl-NL"/>
              <a:t>Subtitel</a:t>
            </a:r>
          </a:p>
        </p:txBody>
      </p:sp>
      <p:sp>
        <p:nvSpPr>
          <p:cNvPr id="10" name="Tijdelijke aanduiding voor tekst 9"/>
          <p:cNvSpPr>
            <a:spLocks noGrp="1"/>
          </p:cNvSpPr>
          <p:nvPr>
            <p:ph type="body" sz="quarter" idx="14"/>
          </p:nvPr>
        </p:nvSpPr>
        <p:spPr>
          <a:xfrm>
            <a:off x="525163" y="1447800"/>
            <a:ext cx="11141673" cy="4064400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102" name="Rechthoek 101"/>
          <p:cNvSpPr/>
          <p:nvPr userDrawn="1"/>
        </p:nvSpPr>
        <p:spPr>
          <a:xfrm>
            <a:off x="9003323" y="-446643"/>
            <a:ext cx="3188677" cy="3728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0" rtlCol="0" anchor="ctr"/>
          <a:lstStyle/>
          <a:p>
            <a:pPr algn="r"/>
            <a:r>
              <a:rPr lang="nl-NL" sz="2000" b="1">
                <a:solidFill>
                  <a:schemeClr val="accent1"/>
                </a:solidFill>
              </a:rPr>
              <a:t>100% TEKST</a:t>
            </a:r>
          </a:p>
        </p:txBody>
      </p:sp>
      <p:grpSp>
        <p:nvGrpSpPr>
          <p:cNvPr id="103" name="Instructie Tekst"/>
          <p:cNvGrpSpPr/>
          <p:nvPr userDrawn="1"/>
        </p:nvGrpSpPr>
        <p:grpSpPr>
          <a:xfrm>
            <a:off x="-2916113" y="0"/>
            <a:ext cx="2688057" cy="3772106"/>
            <a:chOff x="-2959433" y="-5444"/>
            <a:chExt cx="2688057" cy="3772106"/>
          </a:xfrm>
        </p:grpSpPr>
        <p:sp>
          <p:nvSpPr>
            <p:cNvPr id="104" name="Rechthoek 103"/>
            <p:cNvSpPr/>
            <p:nvPr userDrawn="1"/>
          </p:nvSpPr>
          <p:spPr>
            <a:xfrm>
              <a:off x="-2959433" y="-5444"/>
              <a:ext cx="2572469" cy="280344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600" b="1" i="0" u="none" strike="noStrike" kern="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TEKST NIVEAUS</a:t>
              </a:r>
            </a:p>
          </p:txBody>
        </p:sp>
        <p:sp>
          <p:nvSpPr>
            <p:cNvPr id="105" name="Textfield placeholder"/>
            <p:cNvSpPr txBox="1">
              <a:spLocks/>
            </p:cNvSpPr>
            <p:nvPr userDrawn="1"/>
          </p:nvSpPr>
          <p:spPr>
            <a:xfrm>
              <a:off x="-2587337" y="2675411"/>
              <a:ext cx="2163709" cy="25968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358775" marR="0" lvl="2" indent="-176213" algn="l" defTabSz="914400" rtl="0" eaLnBrk="1" fontAlgn="auto" latinLnBrk="0" hangingPunct="1">
                <a:lnSpc>
                  <a:spcPct val="90000"/>
                </a:lnSpc>
                <a:spcBef>
                  <a:spcPts val="500"/>
                </a:spcBef>
                <a:spcAft>
                  <a:spcPts val="500"/>
                </a:spcAft>
                <a:buClr>
                  <a:schemeClr val="accent1"/>
                </a:buClr>
                <a:buSzPct val="100000"/>
                <a:buFont typeface="Wingdings" panose="05000000000000000000" pitchFamily="2" charset="2"/>
                <a:buChar char="§"/>
                <a:tabLst/>
                <a:defRPr/>
              </a:pPr>
              <a:r>
                <a:rPr lang="nl-NL" sz="1200" kern="1200" noProof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Sub </a:t>
              </a:r>
              <a:r>
                <a:rPr lang="nl-NL" sz="1200" kern="1200" noProof="0" err="1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bullet</a:t>
              </a:r>
              <a:r>
                <a:rPr lang="nl-NL" sz="1200" kern="1200" noProof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 (16 </a:t>
              </a:r>
              <a:r>
                <a:rPr lang="nl-NL" sz="1200" kern="1200" noProof="0" err="1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pt</a:t>
              </a:r>
              <a:r>
                <a:rPr lang="nl-NL" sz="1200" kern="1200" noProof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.)</a:t>
              </a:r>
            </a:p>
          </p:txBody>
        </p:sp>
        <p:sp>
          <p:nvSpPr>
            <p:cNvPr id="106" name="Ovaal 105"/>
            <p:cNvSpPr/>
            <p:nvPr userDrawn="1"/>
          </p:nvSpPr>
          <p:spPr>
            <a:xfrm>
              <a:off x="-2959433" y="1968742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1</a:t>
              </a:r>
            </a:p>
          </p:txBody>
        </p:sp>
        <p:sp>
          <p:nvSpPr>
            <p:cNvPr id="107" name="Ovaal 106"/>
            <p:cNvSpPr/>
            <p:nvPr userDrawn="1"/>
          </p:nvSpPr>
          <p:spPr>
            <a:xfrm>
              <a:off x="-2959433" y="2322077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108" name="Ovaal 107"/>
            <p:cNvSpPr/>
            <p:nvPr userDrawn="1"/>
          </p:nvSpPr>
          <p:spPr>
            <a:xfrm>
              <a:off x="-2959433" y="2675412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109" name="Ovaal 108"/>
            <p:cNvSpPr/>
            <p:nvPr userDrawn="1"/>
          </p:nvSpPr>
          <p:spPr>
            <a:xfrm>
              <a:off x="-2959433" y="3028747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4</a:t>
              </a:r>
            </a:p>
          </p:txBody>
        </p:sp>
        <p:sp>
          <p:nvSpPr>
            <p:cNvPr id="110" name="Textfield placeholder"/>
            <p:cNvSpPr txBox="1">
              <a:spLocks/>
            </p:cNvSpPr>
            <p:nvPr userDrawn="1"/>
          </p:nvSpPr>
          <p:spPr>
            <a:xfrm>
              <a:off x="-2571950" y="1966925"/>
              <a:ext cx="2163709" cy="261500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900"/>
                </a:spcBef>
                <a:spcAft>
                  <a:spcPts val="90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None/>
                <a:tabLst>
                  <a:tab pos="263525" algn="l"/>
                </a:tabLst>
                <a:defRPr/>
              </a:pPr>
              <a:r>
                <a:rPr lang="nl-NL" sz="1200" kern="1200" noProof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Platte tekst (16 </a:t>
              </a:r>
              <a:r>
                <a:rPr lang="nl-NL" sz="1200" kern="1200" noProof="0" err="1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pt</a:t>
              </a:r>
              <a:r>
                <a:rPr lang="nl-NL" sz="1200" kern="1200" noProof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.)</a:t>
              </a:r>
            </a:p>
          </p:txBody>
        </p:sp>
        <p:sp>
          <p:nvSpPr>
            <p:cNvPr id="111" name="Textfield placeholder"/>
            <p:cNvSpPr txBox="1">
              <a:spLocks/>
            </p:cNvSpPr>
            <p:nvPr userDrawn="1"/>
          </p:nvSpPr>
          <p:spPr>
            <a:xfrm>
              <a:off x="-2571950" y="2322077"/>
              <a:ext cx="2163709" cy="25968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82563" marR="0" lvl="1" indent="-182563" algn="l" defTabSz="914400" rtl="0" eaLnBrk="1" fontAlgn="auto" latinLnBrk="0" hangingPunct="1">
                <a:lnSpc>
                  <a:spcPct val="90000"/>
                </a:lnSpc>
                <a:spcBef>
                  <a:spcPts val="800"/>
                </a:spcBef>
                <a:spcAft>
                  <a:spcPts val="900"/>
                </a:spcAft>
                <a:buClr>
                  <a:schemeClr val="accent1"/>
                </a:buClr>
                <a:buSzTx/>
                <a:buFont typeface="Wingdings" panose="05000000000000000000" pitchFamily="2" charset="2"/>
                <a:buChar char="§"/>
                <a:tabLst>
                  <a:tab pos="4394200" algn="l"/>
                </a:tabLst>
                <a:defRPr/>
              </a:pPr>
              <a:r>
                <a:rPr lang="nl-NL" sz="1200" kern="1200" noProof="0" err="1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Bullet</a:t>
              </a:r>
              <a:r>
                <a:rPr lang="nl-NL" sz="1200" kern="1200" noProof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 (16 </a:t>
              </a:r>
              <a:r>
                <a:rPr lang="nl-NL" sz="1200" kern="1200" noProof="0" err="1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pt</a:t>
              </a:r>
              <a:r>
                <a:rPr lang="nl-NL" sz="1200" kern="1200" noProof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)</a:t>
              </a:r>
            </a:p>
          </p:txBody>
        </p:sp>
        <p:sp>
          <p:nvSpPr>
            <p:cNvPr id="112" name="Textfield placeholder"/>
            <p:cNvSpPr txBox="1">
              <a:spLocks/>
            </p:cNvSpPr>
            <p:nvPr userDrawn="1"/>
          </p:nvSpPr>
          <p:spPr>
            <a:xfrm>
              <a:off x="-2571950" y="3028747"/>
              <a:ext cx="2163709" cy="25968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3" indent="0" algn="l" defTabSz="914400" rtl="0" eaLnBrk="1" fontAlgn="auto" latinLnBrk="0" hangingPunct="1">
                <a:lnSpc>
                  <a:spcPts val="17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nl-NL" sz="1400" b="1" kern="1200" baseline="0" noProof="0">
                  <a:solidFill>
                    <a:schemeClr val="accent2"/>
                  </a:solidFill>
                  <a:latin typeface="+mn-lt"/>
                  <a:ea typeface="+mn-ea"/>
                  <a:cs typeface="+mn-cs"/>
                </a:rPr>
                <a:t>Kopje (18 </a:t>
              </a:r>
              <a:r>
                <a:rPr lang="nl-NL" sz="1400" b="1" kern="1200" baseline="0" noProof="0" err="1">
                  <a:solidFill>
                    <a:schemeClr val="accent2"/>
                  </a:solidFill>
                  <a:latin typeface="+mn-lt"/>
                  <a:ea typeface="+mn-ea"/>
                  <a:cs typeface="+mn-cs"/>
                </a:rPr>
                <a:t>pt</a:t>
              </a:r>
              <a:r>
                <a:rPr lang="nl-NL" sz="1400" b="1" kern="1200" baseline="0" noProof="0">
                  <a:solidFill>
                    <a:schemeClr val="accent2"/>
                  </a:solidFill>
                  <a:latin typeface="+mn-lt"/>
                  <a:ea typeface="+mn-ea"/>
                  <a:cs typeface="+mn-cs"/>
                </a:rPr>
                <a:t>.)</a:t>
              </a:r>
            </a:p>
          </p:txBody>
        </p:sp>
        <p:cxnSp>
          <p:nvCxnSpPr>
            <p:cNvPr id="113" name="Rechte verbindingslijn 112"/>
            <p:cNvCxnSpPr/>
            <p:nvPr userDrawn="1"/>
          </p:nvCxnSpPr>
          <p:spPr>
            <a:xfrm>
              <a:off x="-2959100" y="274900"/>
              <a:ext cx="2674470" cy="0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114" name="Rechte verbindingslijn 113"/>
            <p:cNvCxnSpPr/>
            <p:nvPr userDrawn="1"/>
          </p:nvCxnSpPr>
          <p:spPr>
            <a:xfrm>
              <a:off x="-2959100" y="1841989"/>
              <a:ext cx="2661379" cy="0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115" name="Rechte verbindingslijn 114"/>
            <p:cNvCxnSpPr/>
            <p:nvPr userDrawn="1"/>
          </p:nvCxnSpPr>
          <p:spPr>
            <a:xfrm>
              <a:off x="-2959100" y="3766662"/>
              <a:ext cx="2661379" cy="0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116" name="Groep 115"/>
            <p:cNvGrpSpPr/>
            <p:nvPr userDrawn="1"/>
          </p:nvGrpSpPr>
          <p:grpSpPr>
            <a:xfrm>
              <a:off x="-1948476" y="816741"/>
              <a:ext cx="409108" cy="427699"/>
              <a:chOff x="-1085063" y="758027"/>
              <a:chExt cx="633799" cy="622540"/>
            </a:xfrm>
          </p:grpSpPr>
          <p:sp>
            <p:nvSpPr>
              <p:cNvPr id="164" name="Afgeronde rechthoek 163"/>
              <p:cNvSpPr/>
              <p:nvPr userDrawn="1"/>
            </p:nvSpPr>
            <p:spPr>
              <a:xfrm>
                <a:off x="-1085063" y="758027"/>
                <a:ext cx="633799" cy="622540"/>
              </a:xfrm>
              <a:prstGeom prst="roundRect">
                <a:avLst>
                  <a:gd name="adj" fmla="val 10944"/>
                </a:avLst>
              </a:prstGeom>
              <a:solidFill>
                <a:srgbClr val="FFFFFF"/>
              </a:solidFill>
              <a:ln w="12700" cap="flat" cmpd="sng" algn="ctr">
                <a:solidFill>
                  <a:schemeClr val="accent1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>
                  <a:ln>
                    <a:noFill/>
                  </a:ln>
                  <a:solidFill>
                    <a:srgbClr val="EF291F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  <p:grpSp>
            <p:nvGrpSpPr>
              <p:cNvPr id="165" name="Groep 164"/>
              <p:cNvGrpSpPr/>
              <p:nvPr userDrawn="1"/>
            </p:nvGrpSpPr>
            <p:grpSpPr>
              <a:xfrm>
                <a:off x="-977746" y="864082"/>
                <a:ext cx="419166" cy="410430"/>
                <a:chOff x="6366933" y="309013"/>
                <a:chExt cx="1901295" cy="1861668"/>
              </a:xfrm>
              <a:solidFill>
                <a:srgbClr val="000000"/>
              </a:solidFill>
            </p:grpSpPr>
            <p:sp>
              <p:nvSpPr>
                <p:cNvPr id="166" name="Rechthoek 165"/>
                <p:cNvSpPr/>
                <p:nvPr userDrawn="1"/>
              </p:nvSpPr>
              <p:spPr>
                <a:xfrm>
                  <a:off x="6608189" y="535149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67" name="Rechthoek 166"/>
                <p:cNvSpPr/>
                <p:nvPr userDrawn="1"/>
              </p:nvSpPr>
              <p:spPr>
                <a:xfrm>
                  <a:off x="6608189" y="1512611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68" name="Rechthoek 167"/>
                <p:cNvSpPr/>
                <p:nvPr userDrawn="1"/>
              </p:nvSpPr>
              <p:spPr>
                <a:xfrm>
                  <a:off x="6608189" y="1780625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69" name="Rechthoek 168"/>
                <p:cNvSpPr/>
                <p:nvPr userDrawn="1"/>
              </p:nvSpPr>
              <p:spPr>
                <a:xfrm>
                  <a:off x="7252238" y="535149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70" name="Rechthoek 169"/>
                <p:cNvSpPr/>
                <p:nvPr userDrawn="1"/>
              </p:nvSpPr>
              <p:spPr>
                <a:xfrm>
                  <a:off x="7252238" y="1512611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71" name="Rechthoek 170"/>
                <p:cNvSpPr/>
                <p:nvPr userDrawn="1"/>
              </p:nvSpPr>
              <p:spPr>
                <a:xfrm>
                  <a:off x="7252238" y="1780625"/>
                  <a:ext cx="1777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72" name="Rechthoek 171"/>
                <p:cNvSpPr/>
                <p:nvPr userDrawn="1"/>
              </p:nvSpPr>
              <p:spPr>
                <a:xfrm>
                  <a:off x="7252238" y="854236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73" name="Rechthoek 172"/>
                <p:cNvSpPr/>
                <p:nvPr userDrawn="1"/>
              </p:nvSpPr>
              <p:spPr>
                <a:xfrm>
                  <a:off x="7252238" y="1191263"/>
                  <a:ext cx="606415" cy="1990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74" name="Rechthoek 173"/>
                <p:cNvSpPr/>
                <p:nvPr userDrawn="1"/>
              </p:nvSpPr>
              <p:spPr>
                <a:xfrm>
                  <a:off x="7252238" y="309013"/>
                  <a:ext cx="8889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75" name="Rechthoek 174"/>
                <p:cNvSpPr/>
                <p:nvPr userDrawn="1"/>
              </p:nvSpPr>
              <p:spPr>
                <a:xfrm>
                  <a:off x="7252238" y="2021132"/>
                  <a:ext cx="8889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76" name="Vrije vorm 175"/>
                <p:cNvSpPr/>
                <p:nvPr userDrawn="1"/>
              </p:nvSpPr>
              <p:spPr>
                <a:xfrm flipH="1">
                  <a:off x="6366933" y="804333"/>
                  <a:ext cx="762000" cy="575734"/>
                </a:xfrm>
                <a:custGeom>
                  <a:avLst/>
                  <a:gdLst>
                    <a:gd name="connsiteX0" fmla="*/ 635000 w 762000"/>
                    <a:gd name="connsiteY0" fmla="*/ 0 h 575734"/>
                    <a:gd name="connsiteX1" fmla="*/ 482600 w 762000"/>
                    <a:gd name="connsiteY1" fmla="*/ 203200 h 575734"/>
                    <a:gd name="connsiteX2" fmla="*/ 762000 w 762000"/>
                    <a:gd name="connsiteY2" fmla="*/ 203200 h 575734"/>
                    <a:gd name="connsiteX3" fmla="*/ 762000 w 762000"/>
                    <a:gd name="connsiteY3" fmla="*/ 364067 h 575734"/>
                    <a:gd name="connsiteX4" fmla="*/ 482600 w 762000"/>
                    <a:gd name="connsiteY4" fmla="*/ 364067 h 575734"/>
                    <a:gd name="connsiteX5" fmla="*/ 635000 w 762000"/>
                    <a:gd name="connsiteY5" fmla="*/ 575734 h 575734"/>
                    <a:gd name="connsiteX6" fmla="*/ 524933 w 762000"/>
                    <a:gd name="connsiteY6" fmla="*/ 575734 h 575734"/>
                    <a:gd name="connsiteX7" fmla="*/ 0 w 762000"/>
                    <a:gd name="connsiteY7" fmla="*/ 313267 h 575734"/>
                    <a:gd name="connsiteX8" fmla="*/ 533400 w 762000"/>
                    <a:gd name="connsiteY8" fmla="*/ 0 h 575734"/>
                    <a:gd name="connsiteX9" fmla="*/ 635000 w 762000"/>
                    <a:gd name="connsiteY9" fmla="*/ 0 h 575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62000" h="575734">
                      <a:moveTo>
                        <a:pt x="635000" y="0"/>
                      </a:moveTo>
                      <a:lnTo>
                        <a:pt x="482600" y="203200"/>
                      </a:lnTo>
                      <a:lnTo>
                        <a:pt x="762000" y="203200"/>
                      </a:lnTo>
                      <a:lnTo>
                        <a:pt x="762000" y="364067"/>
                      </a:lnTo>
                      <a:lnTo>
                        <a:pt x="482600" y="364067"/>
                      </a:lnTo>
                      <a:lnTo>
                        <a:pt x="635000" y="575734"/>
                      </a:lnTo>
                      <a:lnTo>
                        <a:pt x="524933" y="575734"/>
                      </a:lnTo>
                      <a:lnTo>
                        <a:pt x="0" y="313267"/>
                      </a:lnTo>
                      <a:lnTo>
                        <a:pt x="533400" y="0"/>
                      </a:lnTo>
                      <a:lnTo>
                        <a:pt x="63500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</p:grpSp>
        </p:grpSp>
        <p:grpSp>
          <p:nvGrpSpPr>
            <p:cNvPr id="117" name="Groep 116"/>
            <p:cNvGrpSpPr/>
            <p:nvPr/>
          </p:nvGrpSpPr>
          <p:grpSpPr>
            <a:xfrm>
              <a:off x="-2950232" y="1207835"/>
              <a:ext cx="532929" cy="509563"/>
              <a:chOff x="-2880382" y="802341"/>
              <a:chExt cx="532929" cy="509563"/>
            </a:xfrm>
          </p:grpSpPr>
          <p:sp>
            <p:nvSpPr>
              <p:cNvPr id="142" name="Rechthoek 141"/>
              <p:cNvSpPr/>
              <p:nvPr/>
            </p:nvSpPr>
            <p:spPr>
              <a:xfrm>
                <a:off x="-2880382" y="802341"/>
                <a:ext cx="532929" cy="509563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143" name="Picture 2"/>
              <p:cNvPicPr>
                <a:picLocks noChangeAspect="1" noChangeArrowheads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2635852" y="822181"/>
                <a:ext cx="226442" cy="2089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44" name="Picture 3"/>
              <p:cNvPicPr>
                <a:picLocks noChangeAspect="1" noChangeArrowheads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2848026" y="822181"/>
                <a:ext cx="207168" cy="21351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145" name="Groep 144"/>
              <p:cNvGrpSpPr/>
              <p:nvPr/>
            </p:nvGrpSpPr>
            <p:grpSpPr>
              <a:xfrm>
                <a:off x="-2802433" y="1123442"/>
                <a:ext cx="132915" cy="104889"/>
                <a:chOff x="-2796392" y="1123442"/>
                <a:chExt cx="120832" cy="104889"/>
              </a:xfrm>
            </p:grpSpPr>
            <p:sp>
              <p:nvSpPr>
                <p:cNvPr id="159" name="Rechthoek 158"/>
                <p:cNvSpPr/>
                <p:nvPr/>
              </p:nvSpPr>
              <p:spPr>
                <a:xfrm>
                  <a:off x="-2796392" y="1123442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60" name="Rechthoek 159"/>
                <p:cNvSpPr/>
                <p:nvPr/>
              </p:nvSpPr>
              <p:spPr>
                <a:xfrm>
                  <a:off x="-2796392" y="1146758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61" name="Rechthoek 160"/>
                <p:cNvSpPr/>
                <p:nvPr/>
              </p:nvSpPr>
              <p:spPr>
                <a:xfrm>
                  <a:off x="-2796392" y="1193390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62" name="Rechthoek 161"/>
                <p:cNvSpPr/>
                <p:nvPr/>
              </p:nvSpPr>
              <p:spPr>
                <a:xfrm>
                  <a:off x="-2796392" y="1216707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63" name="Rechthoek 162"/>
                <p:cNvSpPr/>
                <p:nvPr/>
              </p:nvSpPr>
              <p:spPr>
                <a:xfrm>
                  <a:off x="-2796392" y="1170074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</p:grpSp>
          <p:grpSp>
            <p:nvGrpSpPr>
              <p:cNvPr id="146" name="Groep 145"/>
              <p:cNvGrpSpPr/>
              <p:nvPr/>
            </p:nvGrpSpPr>
            <p:grpSpPr>
              <a:xfrm>
                <a:off x="-2575435" y="1123442"/>
                <a:ext cx="133931" cy="104889"/>
                <a:chOff x="-2556734" y="1123442"/>
                <a:chExt cx="147324" cy="104889"/>
              </a:xfrm>
            </p:grpSpPr>
            <p:grpSp>
              <p:nvGrpSpPr>
                <p:cNvPr id="147" name="Groep 146"/>
                <p:cNvGrpSpPr/>
                <p:nvPr/>
              </p:nvGrpSpPr>
              <p:grpSpPr>
                <a:xfrm>
                  <a:off x="-2556734" y="1123442"/>
                  <a:ext cx="68206" cy="104889"/>
                  <a:chOff x="-2796392" y="1123442"/>
                  <a:chExt cx="120832" cy="104889"/>
                </a:xfrm>
              </p:grpSpPr>
              <p:sp>
                <p:nvSpPr>
                  <p:cNvPr id="154" name="Rechthoek 153"/>
                  <p:cNvSpPr/>
                  <p:nvPr/>
                </p:nvSpPr>
                <p:spPr>
                  <a:xfrm>
                    <a:off x="-2796392" y="1123442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55" name="Rechthoek 154"/>
                  <p:cNvSpPr/>
                  <p:nvPr/>
                </p:nvSpPr>
                <p:spPr>
                  <a:xfrm>
                    <a:off x="-2796392" y="1146758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56" name="Rechthoek 155"/>
                  <p:cNvSpPr/>
                  <p:nvPr/>
                </p:nvSpPr>
                <p:spPr>
                  <a:xfrm>
                    <a:off x="-2796392" y="1193390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57" name="Rechthoek 156"/>
                  <p:cNvSpPr/>
                  <p:nvPr/>
                </p:nvSpPr>
                <p:spPr>
                  <a:xfrm>
                    <a:off x="-2796392" y="1216707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58" name="Rechthoek 157"/>
                  <p:cNvSpPr/>
                  <p:nvPr/>
                </p:nvSpPr>
                <p:spPr>
                  <a:xfrm>
                    <a:off x="-2796392" y="1170074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</p:grpSp>
            <p:grpSp>
              <p:nvGrpSpPr>
                <p:cNvPr id="148" name="Groep 147"/>
                <p:cNvGrpSpPr/>
                <p:nvPr/>
              </p:nvGrpSpPr>
              <p:grpSpPr>
                <a:xfrm>
                  <a:off x="-2477616" y="1123442"/>
                  <a:ext cx="68206" cy="104889"/>
                  <a:chOff x="-2796392" y="1123442"/>
                  <a:chExt cx="120832" cy="104889"/>
                </a:xfrm>
              </p:grpSpPr>
              <p:sp>
                <p:nvSpPr>
                  <p:cNvPr id="149" name="Rechthoek 148"/>
                  <p:cNvSpPr/>
                  <p:nvPr/>
                </p:nvSpPr>
                <p:spPr>
                  <a:xfrm>
                    <a:off x="-2796392" y="1123442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50" name="Rechthoek 149"/>
                  <p:cNvSpPr/>
                  <p:nvPr/>
                </p:nvSpPr>
                <p:spPr>
                  <a:xfrm>
                    <a:off x="-2796392" y="1146758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51" name="Rechthoek 150"/>
                  <p:cNvSpPr/>
                  <p:nvPr/>
                </p:nvSpPr>
                <p:spPr>
                  <a:xfrm>
                    <a:off x="-2796392" y="1193390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52" name="Rechthoek 151"/>
                  <p:cNvSpPr/>
                  <p:nvPr/>
                </p:nvSpPr>
                <p:spPr>
                  <a:xfrm>
                    <a:off x="-2796392" y="1216707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53" name="Rechthoek 152"/>
                  <p:cNvSpPr/>
                  <p:nvPr/>
                </p:nvSpPr>
                <p:spPr>
                  <a:xfrm>
                    <a:off x="-2796392" y="1170074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</p:grpSp>
          </p:grpSp>
        </p:grpSp>
        <p:grpSp>
          <p:nvGrpSpPr>
            <p:cNvPr id="118" name="Groep 117"/>
            <p:cNvGrpSpPr/>
            <p:nvPr userDrawn="1"/>
          </p:nvGrpSpPr>
          <p:grpSpPr>
            <a:xfrm>
              <a:off x="-1948476" y="1281164"/>
              <a:ext cx="413704" cy="427699"/>
              <a:chOff x="-1845083" y="758027"/>
              <a:chExt cx="633799" cy="622540"/>
            </a:xfrm>
          </p:grpSpPr>
          <p:sp>
            <p:nvSpPr>
              <p:cNvPr id="129" name="Afgeronde rechthoek 128"/>
              <p:cNvSpPr/>
              <p:nvPr userDrawn="1"/>
            </p:nvSpPr>
            <p:spPr>
              <a:xfrm>
                <a:off x="-1845083" y="758027"/>
                <a:ext cx="633799" cy="622540"/>
              </a:xfrm>
              <a:prstGeom prst="roundRect">
                <a:avLst>
                  <a:gd name="adj" fmla="val 10944"/>
                </a:avLst>
              </a:prstGeom>
              <a:solidFill>
                <a:srgbClr val="FFFFFF"/>
              </a:solidFill>
              <a:ln w="12700" cap="flat" cmpd="sng" algn="ctr">
                <a:solidFill>
                  <a:schemeClr val="accent1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>
                  <a:ln>
                    <a:noFill/>
                  </a:ln>
                  <a:solidFill>
                    <a:srgbClr val="EF291F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  <p:grpSp>
            <p:nvGrpSpPr>
              <p:cNvPr id="130" name="Groep 129"/>
              <p:cNvGrpSpPr/>
              <p:nvPr userDrawn="1"/>
            </p:nvGrpSpPr>
            <p:grpSpPr>
              <a:xfrm>
                <a:off x="-1737766" y="864082"/>
                <a:ext cx="419166" cy="410430"/>
                <a:chOff x="3708400" y="309013"/>
                <a:chExt cx="1901295" cy="1861668"/>
              </a:xfrm>
              <a:solidFill>
                <a:srgbClr val="000000"/>
              </a:solidFill>
            </p:grpSpPr>
            <p:sp>
              <p:nvSpPr>
                <p:cNvPr id="131" name="Rechthoek 130"/>
                <p:cNvSpPr/>
                <p:nvPr userDrawn="1"/>
              </p:nvSpPr>
              <p:spPr>
                <a:xfrm>
                  <a:off x="3949656" y="535149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32" name="Rechthoek 131"/>
                <p:cNvSpPr/>
                <p:nvPr userDrawn="1"/>
              </p:nvSpPr>
              <p:spPr>
                <a:xfrm>
                  <a:off x="3949656" y="1512611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33" name="Rechthoek 132"/>
                <p:cNvSpPr/>
                <p:nvPr userDrawn="1"/>
              </p:nvSpPr>
              <p:spPr>
                <a:xfrm>
                  <a:off x="3949656" y="1780625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34" name="Rechthoek 133"/>
                <p:cNvSpPr/>
                <p:nvPr userDrawn="1"/>
              </p:nvSpPr>
              <p:spPr>
                <a:xfrm>
                  <a:off x="4593705" y="535149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35" name="Rechthoek 134"/>
                <p:cNvSpPr/>
                <p:nvPr userDrawn="1"/>
              </p:nvSpPr>
              <p:spPr>
                <a:xfrm>
                  <a:off x="4593705" y="1512611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36" name="Rechthoek 135"/>
                <p:cNvSpPr/>
                <p:nvPr userDrawn="1"/>
              </p:nvSpPr>
              <p:spPr>
                <a:xfrm>
                  <a:off x="4593705" y="1780625"/>
                  <a:ext cx="1777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37" name="Rechthoek 136"/>
                <p:cNvSpPr/>
                <p:nvPr userDrawn="1"/>
              </p:nvSpPr>
              <p:spPr>
                <a:xfrm>
                  <a:off x="4593705" y="854236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38" name="Rechthoek 137"/>
                <p:cNvSpPr/>
                <p:nvPr userDrawn="1"/>
              </p:nvSpPr>
              <p:spPr>
                <a:xfrm>
                  <a:off x="4593705" y="1191263"/>
                  <a:ext cx="606415" cy="1990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39" name="Rechthoek 138"/>
                <p:cNvSpPr/>
                <p:nvPr userDrawn="1"/>
              </p:nvSpPr>
              <p:spPr>
                <a:xfrm>
                  <a:off x="4593705" y="309013"/>
                  <a:ext cx="8889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40" name="Rechthoek 139"/>
                <p:cNvSpPr/>
                <p:nvPr userDrawn="1"/>
              </p:nvSpPr>
              <p:spPr>
                <a:xfrm>
                  <a:off x="4593705" y="2021132"/>
                  <a:ext cx="8889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41" name="Vrije vorm 140"/>
                <p:cNvSpPr/>
                <p:nvPr userDrawn="1"/>
              </p:nvSpPr>
              <p:spPr>
                <a:xfrm>
                  <a:off x="3708400" y="804333"/>
                  <a:ext cx="762000" cy="575734"/>
                </a:xfrm>
                <a:custGeom>
                  <a:avLst/>
                  <a:gdLst>
                    <a:gd name="connsiteX0" fmla="*/ 635000 w 762000"/>
                    <a:gd name="connsiteY0" fmla="*/ 0 h 575734"/>
                    <a:gd name="connsiteX1" fmla="*/ 482600 w 762000"/>
                    <a:gd name="connsiteY1" fmla="*/ 203200 h 575734"/>
                    <a:gd name="connsiteX2" fmla="*/ 762000 w 762000"/>
                    <a:gd name="connsiteY2" fmla="*/ 203200 h 575734"/>
                    <a:gd name="connsiteX3" fmla="*/ 762000 w 762000"/>
                    <a:gd name="connsiteY3" fmla="*/ 364067 h 575734"/>
                    <a:gd name="connsiteX4" fmla="*/ 482600 w 762000"/>
                    <a:gd name="connsiteY4" fmla="*/ 364067 h 575734"/>
                    <a:gd name="connsiteX5" fmla="*/ 635000 w 762000"/>
                    <a:gd name="connsiteY5" fmla="*/ 575734 h 575734"/>
                    <a:gd name="connsiteX6" fmla="*/ 524933 w 762000"/>
                    <a:gd name="connsiteY6" fmla="*/ 575734 h 575734"/>
                    <a:gd name="connsiteX7" fmla="*/ 0 w 762000"/>
                    <a:gd name="connsiteY7" fmla="*/ 313267 h 575734"/>
                    <a:gd name="connsiteX8" fmla="*/ 533400 w 762000"/>
                    <a:gd name="connsiteY8" fmla="*/ 0 h 575734"/>
                    <a:gd name="connsiteX9" fmla="*/ 635000 w 762000"/>
                    <a:gd name="connsiteY9" fmla="*/ 0 h 575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62000" h="575734">
                      <a:moveTo>
                        <a:pt x="635000" y="0"/>
                      </a:moveTo>
                      <a:lnTo>
                        <a:pt x="482600" y="203200"/>
                      </a:lnTo>
                      <a:lnTo>
                        <a:pt x="762000" y="203200"/>
                      </a:lnTo>
                      <a:lnTo>
                        <a:pt x="762000" y="364067"/>
                      </a:lnTo>
                      <a:lnTo>
                        <a:pt x="482600" y="364067"/>
                      </a:lnTo>
                      <a:lnTo>
                        <a:pt x="635000" y="575734"/>
                      </a:lnTo>
                      <a:lnTo>
                        <a:pt x="524933" y="575734"/>
                      </a:lnTo>
                      <a:lnTo>
                        <a:pt x="0" y="313267"/>
                      </a:lnTo>
                      <a:lnTo>
                        <a:pt x="533400" y="0"/>
                      </a:lnTo>
                      <a:lnTo>
                        <a:pt x="63500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</p:grpSp>
        </p:grpSp>
        <p:cxnSp>
          <p:nvCxnSpPr>
            <p:cNvPr id="119" name="Rechte verbindingslijn 118"/>
            <p:cNvCxnSpPr>
              <a:stCxn id="144" idx="2"/>
              <a:endCxn id="129" idx="1"/>
            </p:cNvCxnSpPr>
            <p:nvPr userDrawn="1"/>
          </p:nvCxnSpPr>
          <p:spPr>
            <a:xfrm>
              <a:off x="-2814292" y="1441193"/>
              <a:ext cx="865816" cy="53821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  <a:headEnd type="oval"/>
            </a:ln>
            <a:effectLst/>
          </p:spPr>
        </p:cxnSp>
        <p:cxnSp>
          <p:nvCxnSpPr>
            <p:cNvPr id="120" name="Rechte verbindingslijn 119"/>
            <p:cNvCxnSpPr>
              <a:endCxn id="164" idx="1"/>
            </p:cNvCxnSpPr>
            <p:nvPr userDrawn="1"/>
          </p:nvCxnSpPr>
          <p:spPr>
            <a:xfrm flipV="1">
              <a:off x="-2453902" y="1030591"/>
              <a:ext cx="505426" cy="283623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  <a:headEnd type="oval"/>
            </a:ln>
            <a:effectLst/>
          </p:spPr>
        </p:cxnSp>
        <p:sp>
          <p:nvSpPr>
            <p:cNvPr id="121" name="Textfield placeholder"/>
            <p:cNvSpPr txBox="1">
              <a:spLocks/>
            </p:cNvSpPr>
            <p:nvPr userDrawn="1"/>
          </p:nvSpPr>
          <p:spPr>
            <a:xfrm>
              <a:off x="-1341598" y="816743"/>
              <a:ext cx="1056968" cy="427698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087016" rtl="0" eaLnBrk="1" fontAlgn="auto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Tx/>
                <a:buSzPct val="80000"/>
                <a:buFont typeface="Wingdings" pitchFamily="2" charset="2"/>
                <a:buNone/>
                <a:tabLst/>
                <a:defRPr/>
              </a:pPr>
              <a:r>
                <a:rPr kumimoji="0" lang="nl-NL" sz="12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Niveau omhoog</a:t>
              </a:r>
            </a:p>
          </p:txBody>
        </p:sp>
        <p:sp>
          <p:nvSpPr>
            <p:cNvPr id="122" name="Textfield placeholder"/>
            <p:cNvSpPr txBox="1">
              <a:spLocks/>
            </p:cNvSpPr>
            <p:nvPr userDrawn="1"/>
          </p:nvSpPr>
          <p:spPr>
            <a:xfrm>
              <a:off x="-1341599" y="1281164"/>
              <a:ext cx="1070223" cy="427699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087016" rtl="0" eaLnBrk="1" fontAlgn="auto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Tx/>
                <a:buSzPct val="80000"/>
                <a:buFont typeface="Wingdings" pitchFamily="2" charset="2"/>
                <a:buNone/>
                <a:tabLst/>
                <a:defRPr/>
              </a:pPr>
              <a:r>
                <a:rPr kumimoji="0" lang="nl-NL" sz="12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Niveau omlaag</a:t>
              </a:r>
            </a:p>
          </p:txBody>
        </p:sp>
        <p:sp>
          <p:nvSpPr>
            <p:cNvPr id="123" name="Ovaal 122"/>
            <p:cNvSpPr/>
            <p:nvPr userDrawn="1"/>
          </p:nvSpPr>
          <p:spPr>
            <a:xfrm>
              <a:off x="-2959433" y="3382082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5</a:t>
              </a:r>
            </a:p>
          </p:txBody>
        </p:sp>
        <p:sp>
          <p:nvSpPr>
            <p:cNvPr id="124" name="Textfield placeholder"/>
            <p:cNvSpPr txBox="1">
              <a:spLocks/>
            </p:cNvSpPr>
            <p:nvPr/>
          </p:nvSpPr>
          <p:spPr>
            <a:xfrm>
              <a:off x="-2571950" y="3382082"/>
              <a:ext cx="2163709" cy="25968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4" indent="0" algn="l" defTabSz="914400" rtl="0" eaLnBrk="1" fontAlgn="auto" latinLnBrk="0" hangingPunct="1">
                <a:lnSpc>
                  <a:spcPct val="90000"/>
                </a:lnSpc>
                <a:spcBef>
                  <a:spcPts val="500"/>
                </a:spcBef>
                <a:spcAft>
                  <a:spcPts val="5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nl-NL" sz="1200" b="0" i="1" kern="1200" noProof="0">
                  <a:solidFill>
                    <a:schemeClr val="accent2"/>
                  </a:solidFill>
                  <a:latin typeface="+mn-lt"/>
                  <a:ea typeface="+mn-ea"/>
                  <a:cs typeface="+mn-cs"/>
                </a:rPr>
                <a:t>Cursief (16 </a:t>
              </a:r>
              <a:r>
                <a:rPr lang="nl-NL" sz="1200" b="0" i="1" kern="1200" noProof="0" err="1">
                  <a:solidFill>
                    <a:schemeClr val="accent2"/>
                  </a:solidFill>
                  <a:latin typeface="+mn-lt"/>
                  <a:ea typeface="+mn-ea"/>
                  <a:cs typeface="+mn-cs"/>
                </a:rPr>
                <a:t>pt</a:t>
              </a:r>
              <a:r>
                <a:rPr lang="nl-NL" sz="1200" b="0" i="1" kern="1200" noProof="0">
                  <a:solidFill>
                    <a:schemeClr val="accent2"/>
                  </a:solidFill>
                  <a:latin typeface="+mn-lt"/>
                  <a:ea typeface="+mn-ea"/>
                  <a:cs typeface="+mn-cs"/>
                </a:rPr>
                <a:t>.)</a:t>
              </a:r>
            </a:p>
          </p:txBody>
        </p:sp>
        <p:grpSp>
          <p:nvGrpSpPr>
            <p:cNvPr id="125" name="Groep 124"/>
            <p:cNvGrpSpPr/>
            <p:nvPr/>
          </p:nvGrpSpPr>
          <p:grpSpPr>
            <a:xfrm>
              <a:off x="-2950232" y="816050"/>
              <a:ext cx="528695" cy="344202"/>
              <a:chOff x="-2880382" y="410556"/>
              <a:chExt cx="528695" cy="344202"/>
            </a:xfrm>
          </p:grpSpPr>
          <p:sp>
            <p:nvSpPr>
              <p:cNvPr id="127" name="Afgeronde rechthoek 126"/>
              <p:cNvSpPr/>
              <p:nvPr/>
            </p:nvSpPr>
            <p:spPr>
              <a:xfrm>
                <a:off x="-2874214" y="410556"/>
                <a:ext cx="522527" cy="339183"/>
              </a:xfrm>
              <a:prstGeom prst="roundRect">
                <a:avLst>
                  <a:gd name="adj" fmla="val 7565"/>
                </a:avLst>
              </a:prstGeom>
              <a:gradFill>
                <a:gsLst>
                  <a:gs pos="0">
                    <a:srgbClr val="FFEC8F"/>
                  </a:gs>
                  <a:gs pos="100000">
                    <a:srgbClr val="FFFFFF"/>
                  </a:gs>
                </a:gsLst>
                <a:lin ang="5400000" scaled="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28" name="Vrije vorm 127"/>
              <p:cNvSpPr/>
              <p:nvPr/>
            </p:nvSpPr>
            <p:spPr>
              <a:xfrm>
                <a:off x="-2880382" y="452699"/>
                <a:ext cx="528695" cy="302059"/>
              </a:xfrm>
              <a:custGeom>
                <a:avLst/>
                <a:gdLst>
                  <a:gd name="connsiteX0" fmla="*/ 55524 w 528695"/>
                  <a:gd name="connsiteY0" fmla="*/ 0 h 302059"/>
                  <a:gd name="connsiteX1" fmla="*/ 455496 w 528695"/>
                  <a:gd name="connsiteY1" fmla="*/ 0 h 302059"/>
                  <a:gd name="connsiteX2" fmla="*/ 475205 w 528695"/>
                  <a:gd name="connsiteY2" fmla="*/ 19709 h 302059"/>
                  <a:gd name="connsiteX3" fmla="*/ 475205 w 528695"/>
                  <a:gd name="connsiteY3" fmla="*/ 230056 h 302059"/>
                  <a:gd name="connsiteX4" fmla="*/ 516694 w 528695"/>
                  <a:gd name="connsiteY4" fmla="*/ 230056 h 302059"/>
                  <a:gd name="connsiteX5" fmla="*/ 528695 w 528695"/>
                  <a:gd name="connsiteY5" fmla="*/ 242057 h 302059"/>
                  <a:gd name="connsiteX6" fmla="*/ 528695 w 528695"/>
                  <a:gd name="connsiteY6" fmla="*/ 290058 h 302059"/>
                  <a:gd name="connsiteX7" fmla="*/ 516694 w 528695"/>
                  <a:gd name="connsiteY7" fmla="*/ 302059 h 302059"/>
                  <a:gd name="connsiteX8" fmla="*/ 12001 w 528695"/>
                  <a:gd name="connsiteY8" fmla="*/ 302059 h 302059"/>
                  <a:gd name="connsiteX9" fmla="*/ 0 w 528695"/>
                  <a:gd name="connsiteY9" fmla="*/ 290058 h 302059"/>
                  <a:gd name="connsiteX10" fmla="*/ 0 w 528695"/>
                  <a:gd name="connsiteY10" fmla="*/ 242057 h 302059"/>
                  <a:gd name="connsiteX11" fmla="*/ 12001 w 528695"/>
                  <a:gd name="connsiteY11" fmla="*/ 230056 h 302059"/>
                  <a:gd name="connsiteX12" fmla="*/ 35815 w 528695"/>
                  <a:gd name="connsiteY12" fmla="*/ 230056 h 302059"/>
                  <a:gd name="connsiteX13" fmla="*/ 35815 w 528695"/>
                  <a:gd name="connsiteY13" fmla="*/ 19709 h 302059"/>
                  <a:gd name="connsiteX14" fmla="*/ 55524 w 528695"/>
                  <a:gd name="connsiteY14" fmla="*/ 0 h 3020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28695" h="302059">
                    <a:moveTo>
                      <a:pt x="55524" y="0"/>
                    </a:moveTo>
                    <a:lnTo>
                      <a:pt x="455496" y="0"/>
                    </a:lnTo>
                    <a:cubicBezTo>
                      <a:pt x="466381" y="0"/>
                      <a:pt x="475205" y="8824"/>
                      <a:pt x="475205" y="19709"/>
                    </a:cubicBezTo>
                    <a:lnTo>
                      <a:pt x="475205" y="230056"/>
                    </a:lnTo>
                    <a:lnTo>
                      <a:pt x="516694" y="230056"/>
                    </a:lnTo>
                    <a:cubicBezTo>
                      <a:pt x="523322" y="230056"/>
                      <a:pt x="528695" y="235429"/>
                      <a:pt x="528695" y="242057"/>
                    </a:cubicBezTo>
                    <a:lnTo>
                      <a:pt x="528695" y="290058"/>
                    </a:lnTo>
                    <a:cubicBezTo>
                      <a:pt x="528695" y="296686"/>
                      <a:pt x="523322" y="302059"/>
                      <a:pt x="516694" y="302059"/>
                    </a:cubicBezTo>
                    <a:lnTo>
                      <a:pt x="12001" y="302059"/>
                    </a:lnTo>
                    <a:cubicBezTo>
                      <a:pt x="5373" y="302059"/>
                      <a:pt x="0" y="296686"/>
                      <a:pt x="0" y="290058"/>
                    </a:cubicBezTo>
                    <a:lnTo>
                      <a:pt x="0" y="242057"/>
                    </a:lnTo>
                    <a:cubicBezTo>
                      <a:pt x="0" y="235429"/>
                      <a:pt x="5373" y="230056"/>
                      <a:pt x="12001" y="230056"/>
                    </a:cubicBezTo>
                    <a:lnTo>
                      <a:pt x="35815" y="230056"/>
                    </a:lnTo>
                    <a:lnTo>
                      <a:pt x="35815" y="19709"/>
                    </a:lnTo>
                    <a:cubicBezTo>
                      <a:pt x="35815" y="8824"/>
                      <a:pt x="44639" y="0"/>
                      <a:pt x="55524" y="0"/>
                    </a:cubicBezTo>
                    <a:close/>
                  </a:path>
                </a:pathLst>
              </a:custGeom>
              <a:solidFill>
                <a:sysClr val="window" lastClr="FFFFFF">
                  <a:lumMod val="95000"/>
                </a:sysClr>
              </a:solidFill>
              <a:ln w="9525" cap="flat" cmpd="sng" algn="ctr">
                <a:solidFill>
                  <a:srgbClr val="FFFFFF">
                    <a:lumMod val="90000"/>
                  </a:srgbClr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108000" tIns="36000" rIns="108000" bIns="108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nl-NL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egoe UI Light" panose="020B0502040204020203" pitchFamily="34" charset="0"/>
                    <a:ea typeface="+mn-ea"/>
                    <a:cs typeface="+mn-cs"/>
                  </a:rPr>
                  <a:t>Start</a:t>
                </a:r>
              </a:p>
            </p:txBody>
          </p:sp>
        </p:grpSp>
        <p:sp>
          <p:nvSpPr>
            <p:cNvPr id="126" name="Tekstvak 33"/>
            <p:cNvSpPr txBox="1"/>
            <p:nvPr userDrawn="1"/>
          </p:nvSpPr>
          <p:spPr>
            <a:xfrm>
              <a:off x="-2959433" y="372104"/>
              <a:ext cx="2679887" cy="453396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Ga naar de tab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Start’ 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en vind onderstaande knoppen onder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‘Alinea’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08130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0% Tekst + 10%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31338" y="531341"/>
            <a:ext cx="9755661" cy="496565"/>
          </a:xfrm>
        </p:spPr>
        <p:txBody>
          <a:bodyPr/>
          <a:lstStyle/>
          <a:p>
            <a:r>
              <a:rPr lang="nl-NL"/>
              <a:t>Klik hier om een titel in te voegen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D5FBA41-AFD5-4B00-AC98-55F0A9A32C4E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8" name="Tijdelijke aanduiding voor tekst 7"/>
          <p:cNvSpPr>
            <a:spLocks noGrp="1"/>
          </p:cNvSpPr>
          <p:nvPr>
            <p:ph type="body" sz="quarter" idx="13" hasCustomPrompt="1"/>
          </p:nvPr>
        </p:nvSpPr>
        <p:spPr>
          <a:xfrm>
            <a:off x="531338" y="951113"/>
            <a:ext cx="9755661" cy="284560"/>
          </a:xfrm>
        </p:spPr>
        <p:txBody>
          <a:bodyPr>
            <a:noAutofit/>
          </a:bodyPr>
          <a:lstStyle>
            <a:lvl1pPr>
              <a:defRPr sz="18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nl-NL"/>
              <a:t>Subtitel</a:t>
            </a:r>
          </a:p>
        </p:txBody>
      </p:sp>
      <p:sp>
        <p:nvSpPr>
          <p:cNvPr id="10" name="Tijdelijke aanduiding voor tekst 9"/>
          <p:cNvSpPr>
            <a:spLocks noGrp="1"/>
          </p:cNvSpPr>
          <p:nvPr>
            <p:ph type="body" sz="quarter" idx="14"/>
          </p:nvPr>
        </p:nvSpPr>
        <p:spPr>
          <a:xfrm>
            <a:off x="525163" y="1447800"/>
            <a:ext cx="9088866" cy="4064400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12" name="Rechthoek 11"/>
          <p:cNvSpPr/>
          <p:nvPr userDrawn="1"/>
        </p:nvSpPr>
        <p:spPr>
          <a:xfrm>
            <a:off x="7692571" y="-446643"/>
            <a:ext cx="4499429" cy="3728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0" rtlCol="0" anchor="ctr"/>
          <a:lstStyle/>
          <a:p>
            <a:pPr algn="r"/>
            <a:r>
              <a:rPr lang="nl-NL" sz="2000" b="1">
                <a:solidFill>
                  <a:schemeClr val="accent1"/>
                </a:solidFill>
              </a:rPr>
              <a:t>90% TEKST +</a:t>
            </a:r>
            <a:r>
              <a:rPr lang="nl-NL" sz="2000" b="1" baseline="0">
                <a:solidFill>
                  <a:schemeClr val="accent1"/>
                </a:solidFill>
              </a:rPr>
              <a:t> 10% AFBEELDING</a:t>
            </a:r>
            <a:endParaRPr lang="nl-NL" sz="2000" b="1">
              <a:solidFill>
                <a:schemeClr val="accent1"/>
              </a:solidFill>
            </a:endParaRPr>
          </a:p>
        </p:txBody>
      </p:sp>
      <p:grpSp>
        <p:nvGrpSpPr>
          <p:cNvPr id="51" name="Instructie Tekst"/>
          <p:cNvGrpSpPr/>
          <p:nvPr userDrawn="1"/>
        </p:nvGrpSpPr>
        <p:grpSpPr>
          <a:xfrm>
            <a:off x="-2916113" y="0"/>
            <a:ext cx="2688057" cy="3772106"/>
            <a:chOff x="-2959433" y="-5444"/>
            <a:chExt cx="2688057" cy="3772106"/>
          </a:xfrm>
        </p:grpSpPr>
        <p:sp>
          <p:nvSpPr>
            <p:cNvPr id="52" name="Rechthoek 51"/>
            <p:cNvSpPr/>
            <p:nvPr userDrawn="1"/>
          </p:nvSpPr>
          <p:spPr>
            <a:xfrm>
              <a:off x="-2959433" y="-5444"/>
              <a:ext cx="2572469" cy="280344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600" b="1" i="0" u="none" strike="noStrike" kern="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TEKST NIVEAUS</a:t>
              </a:r>
            </a:p>
          </p:txBody>
        </p:sp>
        <p:sp>
          <p:nvSpPr>
            <p:cNvPr id="53" name="Textfield placeholder"/>
            <p:cNvSpPr txBox="1">
              <a:spLocks/>
            </p:cNvSpPr>
            <p:nvPr userDrawn="1"/>
          </p:nvSpPr>
          <p:spPr>
            <a:xfrm>
              <a:off x="-2587337" y="2675411"/>
              <a:ext cx="2163709" cy="25968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358775" marR="0" lvl="2" indent="-176213" algn="l" defTabSz="914400" rtl="0" eaLnBrk="1" fontAlgn="auto" latinLnBrk="0" hangingPunct="1">
                <a:lnSpc>
                  <a:spcPct val="90000"/>
                </a:lnSpc>
                <a:spcBef>
                  <a:spcPts val="500"/>
                </a:spcBef>
                <a:spcAft>
                  <a:spcPts val="500"/>
                </a:spcAft>
                <a:buClr>
                  <a:schemeClr val="accent1"/>
                </a:buClr>
                <a:buSzPct val="100000"/>
                <a:buFont typeface="Wingdings" panose="05000000000000000000" pitchFamily="2" charset="2"/>
                <a:buChar char="§"/>
                <a:tabLst/>
                <a:defRPr/>
              </a:pPr>
              <a:r>
                <a:rPr lang="nl-NL" sz="1200" kern="1200" noProof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Sub </a:t>
              </a:r>
              <a:r>
                <a:rPr lang="nl-NL" sz="1200" kern="1200" noProof="0" err="1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bullet</a:t>
              </a:r>
              <a:r>
                <a:rPr lang="nl-NL" sz="1200" kern="1200" noProof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 (16 </a:t>
              </a:r>
              <a:r>
                <a:rPr lang="nl-NL" sz="1200" kern="1200" noProof="0" err="1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pt</a:t>
              </a:r>
              <a:r>
                <a:rPr lang="nl-NL" sz="1200" kern="1200" noProof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.)</a:t>
              </a:r>
            </a:p>
          </p:txBody>
        </p:sp>
        <p:sp>
          <p:nvSpPr>
            <p:cNvPr id="54" name="Ovaal 53"/>
            <p:cNvSpPr/>
            <p:nvPr userDrawn="1"/>
          </p:nvSpPr>
          <p:spPr>
            <a:xfrm>
              <a:off x="-2959433" y="1968742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1</a:t>
              </a:r>
            </a:p>
          </p:txBody>
        </p:sp>
        <p:sp>
          <p:nvSpPr>
            <p:cNvPr id="55" name="Ovaal 54"/>
            <p:cNvSpPr/>
            <p:nvPr userDrawn="1"/>
          </p:nvSpPr>
          <p:spPr>
            <a:xfrm>
              <a:off x="-2959433" y="2322077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56" name="Ovaal 55"/>
            <p:cNvSpPr/>
            <p:nvPr userDrawn="1"/>
          </p:nvSpPr>
          <p:spPr>
            <a:xfrm>
              <a:off x="-2959433" y="2675412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57" name="Ovaal 56"/>
            <p:cNvSpPr/>
            <p:nvPr userDrawn="1"/>
          </p:nvSpPr>
          <p:spPr>
            <a:xfrm>
              <a:off x="-2959433" y="3028747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4</a:t>
              </a:r>
            </a:p>
          </p:txBody>
        </p:sp>
        <p:sp>
          <p:nvSpPr>
            <p:cNvPr id="58" name="Textfield placeholder"/>
            <p:cNvSpPr txBox="1">
              <a:spLocks/>
            </p:cNvSpPr>
            <p:nvPr userDrawn="1"/>
          </p:nvSpPr>
          <p:spPr>
            <a:xfrm>
              <a:off x="-2571950" y="1966925"/>
              <a:ext cx="2163709" cy="261500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900"/>
                </a:spcBef>
                <a:spcAft>
                  <a:spcPts val="90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None/>
                <a:tabLst>
                  <a:tab pos="263525" algn="l"/>
                </a:tabLst>
                <a:defRPr/>
              </a:pPr>
              <a:r>
                <a:rPr lang="nl-NL" sz="1200" kern="1200" noProof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Platte tekst (16 </a:t>
              </a:r>
              <a:r>
                <a:rPr lang="nl-NL" sz="1200" kern="1200" noProof="0" err="1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pt</a:t>
              </a:r>
              <a:r>
                <a:rPr lang="nl-NL" sz="1200" kern="1200" noProof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.)</a:t>
              </a:r>
            </a:p>
          </p:txBody>
        </p:sp>
        <p:sp>
          <p:nvSpPr>
            <p:cNvPr id="59" name="Textfield placeholder"/>
            <p:cNvSpPr txBox="1">
              <a:spLocks/>
            </p:cNvSpPr>
            <p:nvPr userDrawn="1"/>
          </p:nvSpPr>
          <p:spPr>
            <a:xfrm>
              <a:off x="-2571950" y="2322077"/>
              <a:ext cx="2163709" cy="25968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82563" marR="0" lvl="1" indent="-182563" algn="l" defTabSz="914400" rtl="0" eaLnBrk="1" fontAlgn="auto" latinLnBrk="0" hangingPunct="1">
                <a:lnSpc>
                  <a:spcPct val="90000"/>
                </a:lnSpc>
                <a:spcBef>
                  <a:spcPts val="800"/>
                </a:spcBef>
                <a:spcAft>
                  <a:spcPts val="900"/>
                </a:spcAft>
                <a:buClr>
                  <a:schemeClr val="accent1"/>
                </a:buClr>
                <a:buSzTx/>
                <a:buFont typeface="Wingdings" panose="05000000000000000000" pitchFamily="2" charset="2"/>
                <a:buChar char="§"/>
                <a:tabLst>
                  <a:tab pos="4394200" algn="l"/>
                </a:tabLst>
                <a:defRPr/>
              </a:pPr>
              <a:r>
                <a:rPr lang="nl-NL" sz="1200" kern="1200" noProof="0" err="1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Bullet</a:t>
              </a:r>
              <a:r>
                <a:rPr lang="nl-NL" sz="1200" kern="1200" noProof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 (16 </a:t>
              </a:r>
              <a:r>
                <a:rPr lang="nl-NL" sz="1200" kern="1200" noProof="0" err="1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pt</a:t>
              </a:r>
              <a:r>
                <a:rPr lang="nl-NL" sz="1200" kern="1200" noProof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)</a:t>
              </a:r>
            </a:p>
          </p:txBody>
        </p:sp>
        <p:sp>
          <p:nvSpPr>
            <p:cNvPr id="60" name="Textfield placeholder"/>
            <p:cNvSpPr txBox="1">
              <a:spLocks/>
            </p:cNvSpPr>
            <p:nvPr userDrawn="1"/>
          </p:nvSpPr>
          <p:spPr>
            <a:xfrm>
              <a:off x="-2571950" y="3028747"/>
              <a:ext cx="2163709" cy="25968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3" indent="0" algn="l" defTabSz="914400" rtl="0" eaLnBrk="1" fontAlgn="auto" latinLnBrk="0" hangingPunct="1">
                <a:lnSpc>
                  <a:spcPts val="17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nl-NL" sz="1400" b="1" kern="1200" baseline="0" noProof="0">
                  <a:solidFill>
                    <a:schemeClr val="accent2"/>
                  </a:solidFill>
                  <a:latin typeface="+mn-lt"/>
                  <a:ea typeface="+mn-ea"/>
                  <a:cs typeface="+mn-cs"/>
                </a:rPr>
                <a:t>Kopje (18 </a:t>
              </a:r>
              <a:r>
                <a:rPr lang="nl-NL" sz="1400" b="1" kern="1200" baseline="0" noProof="0" err="1">
                  <a:solidFill>
                    <a:schemeClr val="accent2"/>
                  </a:solidFill>
                  <a:latin typeface="+mn-lt"/>
                  <a:ea typeface="+mn-ea"/>
                  <a:cs typeface="+mn-cs"/>
                </a:rPr>
                <a:t>pt</a:t>
              </a:r>
              <a:r>
                <a:rPr lang="nl-NL" sz="1400" b="1" kern="1200" baseline="0" noProof="0">
                  <a:solidFill>
                    <a:schemeClr val="accent2"/>
                  </a:solidFill>
                  <a:latin typeface="+mn-lt"/>
                  <a:ea typeface="+mn-ea"/>
                  <a:cs typeface="+mn-cs"/>
                </a:rPr>
                <a:t>.)</a:t>
              </a:r>
            </a:p>
          </p:txBody>
        </p:sp>
        <p:cxnSp>
          <p:nvCxnSpPr>
            <p:cNvPr id="61" name="Rechte verbindingslijn 60"/>
            <p:cNvCxnSpPr/>
            <p:nvPr userDrawn="1"/>
          </p:nvCxnSpPr>
          <p:spPr>
            <a:xfrm>
              <a:off x="-2959100" y="274900"/>
              <a:ext cx="2674470" cy="0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62" name="Rechte verbindingslijn 61"/>
            <p:cNvCxnSpPr/>
            <p:nvPr userDrawn="1"/>
          </p:nvCxnSpPr>
          <p:spPr>
            <a:xfrm>
              <a:off x="-2959100" y="1841989"/>
              <a:ext cx="2661379" cy="0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63" name="Rechte verbindingslijn 62"/>
            <p:cNvCxnSpPr/>
            <p:nvPr userDrawn="1"/>
          </p:nvCxnSpPr>
          <p:spPr>
            <a:xfrm>
              <a:off x="-2959100" y="3766662"/>
              <a:ext cx="2661379" cy="0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64" name="Groep 63"/>
            <p:cNvGrpSpPr/>
            <p:nvPr userDrawn="1"/>
          </p:nvGrpSpPr>
          <p:grpSpPr>
            <a:xfrm>
              <a:off x="-1948476" y="816741"/>
              <a:ext cx="409108" cy="427699"/>
              <a:chOff x="-1085063" y="758027"/>
              <a:chExt cx="633799" cy="622540"/>
            </a:xfrm>
          </p:grpSpPr>
          <p:sp>
            <p:nvSpPr>
              <p:cNvPr id="112" name="Afgeronde rechthoek 111"/>
              <p:cNvSpPr/>
              <p:nvPr userDrawn="1"/>
            </p:nvSpPr>
            <p:spPr>
              <a:xfrm>
                <a:off x="-1085063" y="758027"/>
                <a:ext cx="633799" cy="622540"/>
              </a:xfrm>
              <a:prstGeom prst="roundRect">
                <a:avLst>
                  <a:gd name="adj" fmla="val 10944"/>
                </a:avLst>
              </a:prstGeom>
              <a:solidFill>
                <a:srgbClr val="FFFFFF"/>
              </a:solidFill>
              <a:ln w="12700" cap="flat" cmpd="sng" algn="ctr">
                <a:solidFill>
                  <a:schemeClr val="accent1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>
                  <a:ln>
                    <a:noFill/>
                  </a:ln>
                  <a:solidFill>
                    <a:srgbClr val="EF291F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  <p:grpSp>
            <p:nvGrpSpPr>
              <p:cNvPr id="113" name="Groep 112"/>
              <p:cNvGrpSpPr/>
              <p:nvPr userDrawn="1"/>
            </p:nvGrpSpPr>
            <p:grpSpPr>
              <a:xfrm>
                <a:off x="-977746" y="864082"/>
                <a:ext cx="419166" cy="410430"/>
                <a:chOff x="6366933" y="309013"/>
                <a:chExt cx="1901295" cy="1861668"/>
              </a:xfrm>
              <a:solidFill>
                <a:srgbClr val="000000"/>
              </a:solidFill>
            </p:grpSpPr>
            <p:sp>
              <p:nvSpPr>
                <p:cNvPr id="114" name="Rechthoek 113"/>
                <p:cNvSpPr/>
                <p:nvPr userDrawn="1"/>
              </p:nvSpPr>
              <p:spPr>
                <a:xfrm>
                  <a:off x="6608189" y="535149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15" name="Rechthoek 114"/>
                <p:cNvSpPr/>
                <p:nvPr userDrawn="1"/>
              </p:nvSpPr>
              <p:spPr>
                <a:xfrm>
                  <a:off x="6608189" y="1512611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16" name="Rechthoek 115"/>
                <p:cNvSpPr/>
                <p:nvPr userDrawn="1"/>
              </p:nvSpPr>
              <p:spPr>
                <a:xfrm>
                  <a:off x="6608189" y="1780625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17" name="Rechthoek 116"/>
                <p:cNvSpPr/>
                <p:nvPr userDrawn="1"/>
              </p:nvSpPr>
              <p:spPr>
                <a:xfrm>
                  <a:off x="7252238" y="535149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18" name="Rechthoek 117"/>
                <p:cNvSpPr/>
                <p:nvPr userDrawn="1"/>
              </p:nvSpPr>
              <p:spPr>
                <a:xfrm>
                  <a:off x="7252238" y="1512611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19" name="Rechthoek 118"/>
                <p:cNvSpPr/>
                <p:nvPr userDrawn="1"/>
              </p:nvSpPr>
              <p:spPr>
                <a:xfrm>
                  <a:off x="7252238" y="1780625"/>
                  <a:ext cx="1777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20" name="Rechthoek 119"/>
                <p:cNvSpPr/>
                <p:nvPr userDrawn="1"/>
              </p:nvSpPr>
              <p:spPr>
                <a:xfrm>
                  <a:off x="7252238" y="854236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21" name="Rechthoek 120"/>
                <p:cNvSpPr/>
                <p:nvPr userDrawn="1"/>
              </p:nvSpPr>
              <p:spPr>
                <a:xfrm>
                  <a:off x="7252238" y="1191263"/>
                  <a:ext cx="606415" cy="1990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22" name="Rechthoek 121"/>
                <p:cNvSpPr/>
                <p:nvPr userDrawn="1"/>
              </p:nvSpPr>
              <p:spPr>
                <a:xfrm>
                  <a:off x="7252238" y="309013"/>
                  <a:ext cx="8889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23" name="Rechthoek 122"/>
                <p:cNvSpPr/>
                <p:nvPr userDrawn="1"/>
              </p:nvSpPr>
              <p:spPr>
                <a:xfrm>
                  <a:off x="7252238" y="2021132"/>
                  <a:ext cx="8889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24" name="Vrije vorm 123"/>
                <p:cNvSpPr/>
                <p:nvPr userDrawn="1"/>
              </p:nvSpPr>
              <p:spPr>
                <a:xfrm flipH="1">
                  <a:off x="6366933" y="804333"/>
                  <a:ext cx="762000" cy="575734"/>
                </a:xfrm>
                <a:custGeom>
                  <a:avLst/>
                  <a:gdLst>
                    <a:gd name="connsiteX0" fmla="*/ 635000 w 762000"/>
                    <a:gd name="connsiteY0" fmla="*/ 0 h 575734"/>
                    <a:gd name="connsiteX1" fmla="*/ 482600 w 762000"/>
                    <a:gd name="connsiteY1" fmla="*/ 203200 h 575734"/>
                    <a:gd name="connsiteX2" fmla="*/ 762000 w 762000"/>
                    <a:gd name="connsiteY2" fmla="*/ 203200 h 575734"/>
                    <a:gd name="connsiteX3" fmla="*/ 762000 w 762000"/>
                    <a:gd name="connsiteY3" fmla="*/ 364067 h 575734"/>
                    <a:gd name="connsiteX4" fmla="*/ 482600 w 762000"/>
                    <a:gd name="connsiteY4" fmla="*/ 364067 h 575734"/>
                    <a:gd name="connsiteX5" fmla="*/ 635000 w 762000"/>
                    <a:gd name="connsiteY5" fmla="*/ 575734 h 575734"/>
                    <a:gd name="connsiteX6" fmla="*/ 524933 w 762000"/>
                    <a:gd name="connsiteY6" fmla="*/ 575734 h 575734"/>
                    <a:gd name="connsiteX7" fmla="*/ 0 w 762000"/>
                    <a:gd name="connsiteY7" fmla="*/ 313267 h 575734"/>
                    <a:gd name="connsiteX8" fmla="*/ 533400 w 762000"/>
                    <a:gd name="connsiteY8" fmla="*/ 0 h 575734"/>
                    <a:gd name="connsiteX9" fmla="*/ 635000 w 762000"/>
                    <a:gd name="connsiteY9" fmla="*/ 0 h 575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62000" h="575734">
                      <a:moveTo>
                        <a:pt x="635000" y="0"/>
                      </a:moveTo>
                      <a:lnTo>
                        <a:pt x="482600" y="203200"/>
                      </a:lnTo>
                      <a:lnTo>
                        <a:pt x="762000" y="203200"/>
                      </a:lnTo>
                      <a:lnTo>
                        <a:pt x="762000" y="364067"/>
                      </a:lnTo>
                      <a:lnTo>
                        <a:pt x="482600" y="364067"/>
                      </a:lnTo>
                      <a:lnTo>
                        <a:pt x="635000" y="575734"/>
                      </a:lnTo>
                      <a:lnTo>
                        <a:pt x="524933" y="575734"/>
                      </a:lnTo>
                      <a:lnTo>
                        <a:pt x="0" y="313267"/>
                      </a:lnTo>
                      <a:lnTo>
                        <a:pt x="533400" y="0"/>
                      </a:lnTo>
                      <a:lnTo>
                        <a:pt x="63500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</p:grpSp>
        </p:grpSp>
        <p:grpSp>
          <p:nvGrpSpPr>
            <p:cNvPr id="65" name="Groep 64"/>
            <p:cNvGrpSpPr/>
            <p:nvPr/>
          </p:nvGrpSpPr>
          <p:grpSpPr>
            <a:xfrm>
              <a:off x="-2950232" y="1207835"/>
              <a:ext cx="532929" cy="509563"/>
              <a:chOff x="-2880382" y="802341"/>
              <a:chExt cx="532929" cy="509563"/>
            </a:xfrm>
          </p:grpSpPr>
          <p:sp>
            <p:nvSpPr>
              <p:cNvPr id="90" name="Rechthoek 89"/>
              <p:cNvSpPr/>
              <p:nvPr/>
            </p:nvSpPr>
            <p:spPr>
              <a:xfrm>
                <a:off x="-2880382" y="802341"/>
                <a:ext cx="532929" cy="509563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91" name="Picture 2"/>
              <p:cNvPicPr>
                <a:picLocks noChangeAspect="1" noChangeArrowheads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2635852" y="822181"/>
                <a:ext cx="226442" cy="2089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92" name="Picture 3"/>
              <p:cNvPicPr>
                <a:picLocks noChangeAspect="1" noChangeArrowheads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2848026" y="822181"/>
                <a:ext cx="207168" cy="21351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93" name="Groep 92"/>
              <p:cNvGrpSpPr/>
              <p:nvPr/>
            </p:nvGrpSpPr>
            <p:grpSpPr>
              <a:xfrm>
                <a:off x="-2802433" y="1123442"/>
                <a:ext cx="132915" cy="104889"/>
                <a:chOff x="-2796392" y="1123442"/>
                <a:chExt cx="120832" cy="104889"/>
              </a:xfrm>
            </p:grpSpPr>
            <p:sp>
              <p:nvSpPr>
                <p:cNvPr id="107" name="Rechthoek 106"/>
                <p:cNvSpPr/>
                <p:nvPr/>
              </p:nvSpPr>
              <p:spPr>
                <a:xfrm>
                  <a:off x="-2796392" y="1123442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08" name="Rechthoek 107"/>
                <p:cNvSpPr/>
                <p:nvPr/>
              </p:nvSpPr>
              <p:spPr>
                <a:xfrm>
                  <a:off x="-2796392" y="1146758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09" name="Rechthoek 108"/>
                <p:cNvSpPr/>
                <p:nvPr/>
              </p:nvSpPr>
              <p:spPr>
                <a:xfrm>
                  <a:off x="-2796392" y="1193390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10" name="Rechthoek 109"/>
                <p:cNvSpPr/>
                <p:nvPr/>
              </p:nvSpPr>
              <p:spPr>
                <a:xfrm>
                  <a:off x="-2796392" y="1216707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11" name="Rechthoek 110"/>
                <p:cNvSpPr/>
                <p:nvPr/>
              </p:nvSpPr>
              <p:spPr>
                <a:xfrm>
                  <a:off x="-2796392" y="1170074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</p:grpSp>
          <p:grpSp>
            <p:nvGrpSpPr>
              <p:cNvPr id="94" name="Groep 93"/>
              <p:cNvGrpSpPr/>
              <p:nvPr/>
            </p:nvGrpSpPr>
            <p:grpSpPr>
              <a:xfrm>
                <a:off x="-2575435" y="1123442"/>
                <a:ext cx="133931" cy="104889"/>
                <a:chOff x="-2556734" y="1123442"/>
                <a:chExt cx="147324" cy="104889"/>
              </a:xfrm>
            </p:grpSpPr>
            <p:grpSp>
              <p:nvGrpSpPr>
                <p:cNvPr id="95" name="Groep 94"/>
                <p:cNvGrpSpPr/>
                <p:nvPr/>
              </p:nvGrpSpPr>
              <p:grpSpPr>
                <a:xfrm>
                  <a:off x="-2556734" y="1123442"/>
                  <a:ext cx="68206" cy="104889"/>
                  <a:chOff x="-2796392" y="1123442"/>
                  <a:chExt cx="120832" cy="104889"/>
                </a:xfrm>
              </p:grpSpPr>
              <p:sp>
                <p:nvSpPr>
                  <p:cNvPr id="102" name="Rechthoek 101"/>
                  <p:cNvSpPr/>
                  <p:nvPr/>
                </p:nvSpPr>
                <p:spPr>
                  <a:xfrm>
                    <a:off x="-2796392" y="1123442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03" name="Rechthoek 102"/>
                  <p:cNvSpPr/>
                  <p:nvPr/>
                </p:nvSpPr>
                <p:spPr>
                  <a:xfrm>
                    <a:off x="-2796392" y="1146758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04" name="Rechthoek 103"/>
                  <p:cNvSpPr/>
                  <p:nvPr/>
                </p:nvSpPr>
                <p:spPr>
                  <a:xfrm>
                    <a:off x="-2796392" y="1193390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05" name="Rechthoek 104"/>
                  <p:cNvSpPr/>
                  <p:nvPr/>
                </p:nvSpPr>
                <p:spPr>
                  <a:xfrm>
                    <a:off x="-2796392" y="1216707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06" name="Rechthoek 105"/>
                  <p:cNvSpPr/>
                  <p:nvPr/>
                </p:nvSpPr>
                <p:spPr>
                  <a:xfrm>
                    <a:off x="-2796392" y="1170074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</p:grpSp>
            <p:grpSp>
              <p:nvGrpSpPr>
                <p:cNvPr id="96" name="Groep 95"/>
                <p:cNvGrpSpPr/>
                <p:nvPr/>
              </p:nvGrpSpPr>
              <p:grpSpPr>
                <a:xfrm>
                  <a:off x="-2477616" y="1123442"/>
                  <a:ext cx="68206" cy="104889"/>
                  <a:chOff x="-2796392" y="1123442"/>
                  <a:chExt cx="120832" cy="104889"/>
                </a:xfrm>
              </p:grpSpPr>
              <p:sp>
                <p:nvSpPr>
                  <p:cNvPr id="97" name="Rechthoek 96"/>
                  <p:cNvSpPr/>
                  <p:nvPr/>
                </p:nvSpPr>
                <p:spPr>
                  <a:xfrm>
                    <a:off x="-2796392" y="1123442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98" name="Rechthoek 97"/>
                  <p:cNvSpPr/>
                  <p:nvPr/>
                </p:nvSpPr>
                <p:spPr>
                  <a:xfrm>
                    <a:off x="-2796392" y="1146758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99" name="Rechthoek 98"/>
                  <p:cNvSpPr/>
                  <p:nvPr/>
                </p:nvSpPr>
                <p:spPr>
                  <a:xfrm>
                    <a:off x="-2796392" y="1193390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00" name="Rechthoek 99"/>
                  <p:cNvSpPr/>
                  <p:nvPr/>
                </p:nvSpPr>
                <p:spPr>
                  <a:xfrm>
                    <a:off x="-2796392" y="1216707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01" name="Rechthoek 100"/>
                  <p:cNvSpPr/>
                  <p:nvPr/>
                </p:nvSpPr>
                <p:spPr>
                  <a:xfrm>
                    <a:off x="-2796392" y="1170074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</p:grpSp>
          </p:grpSp>
        </p:grpSp>
        <p:grpSp>
          <p:nvGrpSpPr>
            <p:cNvPr id="66" name="Groep 65"/>
            <p:cNvGrpSpPr/>
            <p:nvPr userDrawn="1"/>
          </p:nvGrpSpPr>
          <p:grpSpPr>
            <a:xfrm>
              <a:off x="-1948476" y="1281164"/>
              <a:ext cx="413704" cy="427699"/>
              <a:chOff x="-1845083" y="758027"/>
              <a:chExt cx="633799" cy="622540"/>
            </a:xfrm>
          </p:grpSpPr>
          <p:sp>
            <p:nvSpPr>
              <p:cNvPr id="77" name="Afgeronde rechthoek 76"/>
              <p:cNvSpPr/>
              <p:nvPr userDrawn="1"/>
            </p:nvSpPr>
            <p:spPr>
              <a:xfrm>
                <a:off x="-1845083" y="758027"/>
                <a:ext cx="633799" cy="622540"/>
              </a:xfrm>
              <a:prstGeom prst="roundRect">
                <a:avLst>
                  <a:gd name="adj" fmla="val 10944"/>
                </a:avLst>
              </a:prstGeom>
              <a:solidFill>
                <a:srgbClr val="FFFFFF"/>
              </a:solidFill>
              <a:ln w="12700" cap="flat" cmpd="sng" algn="ctr">
                <a:solidFill>
                  <a:schemeClr val="accent1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>
                  <a:ln>
                    <a:noFill/>
                  </a:ln>
                  <a:solidFill>
                    <a:srgbClr val="EF291F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  <p:grpSp>
            <p:nvGrpSpPr>
              <p:cNvPr id="78" name="Groep 77"/>
              <p:cNvGrpSpPr/>
              <p:nvPr userDrawn="1"/>
            </p:nvGrpSpPr>
            <p:grpSpPr>
              <a:xfrm>
                <a:off x="-1737766" y="864082"/>
                <a:ext cx="419166" cy="410430"/>
                <a:chOff x="3708400" y="309013"/>
                <a:chExt cx="1901295" cy="1861668"/>
              </a:xfrm>
              <a:solidFill>
                <a:srgbClr val="000000"/>
              </a:solidFill>
            </p:grpSpPr>
            <p:sp>
              <p:nvSpPr>
                <p:cNvPr id="79" name="Rechthoek 78"/>
                <p:cNvSpPr/>
                <p:nvPr userDrawn="1"/>
              </p:nvSpPr>
              <p:spPr>
                <a:xfrm>
                  <a:off x="3949656" y="535149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0" name="Rechthoek 79"/>
                <p:cNvSpPr/>
                <p:nvPr userDrawn="1"/>
              </p:nvSpPr>
              <p:spPr>
                <a:xfrm>
                  <a:off x="3949656" y="1512611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1" name="Rechthoek 80"/>
                <p:cNvSpPr/>
                <p:nvPr userDrawn="1"/>
              </p:nvSpPr>
              <p:spPr>
                <a:xfrm>
                  <a:off x="3949656" y="1780625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2" name="Rechthoek 81"/>
                <p:cNvSpPr/>
                <p:nvPr userDrawn="1"/>
              </p:nvSpPr>
              <p:spPr>
                <a:xfrm>
                  <a:off x="4593705" y="535149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3" name="Rechthoek 82"/>
                <p:cNvSpPr/>
                <p:nvPr userDrawn="1"/>
              </p:nvSpPr>
              <p:spPr>
                <a:xfrm>
                  <a:off x="4593705" y="1512611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4" name="Rechthoek 83"/>
                <p:cNvSpPr/>
                <p:nvPr userDrawn="1"/>
              </p:nvSpPr>
              <p:spPr>
                <a:xfrm>
                  <a:off x="4593705" y="1780625"/>
                  <a:ext cx="1777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5" name="Rechthoek 84"/>
                <p:cNvSpPr/>
                <p:nvPr userDrawn="1"/>
              </p:nvSpPr>
              <p:spPr>
                <a:xfrm>
                  <a:off x="4593705" y="854236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6" name="Rechthoek 85"/>
                <p:cNvSpPr/>
                <p:nvPr userDrawn="1"/>
              </p:nvSpPr>
              <p:spPr>
                <a:xfrm>
                  <a:off x="4593705" y="1191263"/>
                  <a:ext cx="606415" cy="1990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7" name="Rechthoek 86"/>
                <p:cNvSpPr/>
                <p:nvPr userDrawn="1"/>
              </p:nvSpPr>
              <p:spPr>
                <a:xfrm>
                  <a:off x="4593705" y="309013"/>
                  <a:ext cx="8889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8" name="Rechthoek 87"/>
                <p:cNvSpPr/>
                <p:nvPr userDrawn="1"/>
              </p:nvSpPr>
              <p:spPr>
                <a:xfrm>
                  <a:off x="4593705" y="2021132"/>
                  <a:ext cx="8889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9" name="Vrije vorm 88"/>
                <p:cNvSpPr/>
                <p:nvPr userDrawn="1"/>
              </p:nvSpPr>
              <p:spPr>
                <a:xfrm>
                  <a:off x="3708400" y="804333"/>
                  <a:ext cx="762000" cy="575734"/>
                </a:xfrm>
                <a:custGeom>
                  <a:avLst/>
                  <a:gdLst>
                    <a:gd name="connsiteX0" fmla="*/ 635000 w 762000"/>
                    <a:gd name="connsiteY0" fmla="*/ 0 h 575734"/>
                    <a:gd name="connsiteX1" fmla="*/ 482600 w 762000"/>
                    <a:gd name="connsiteY1" fmla="*/ 203200 h 575734"/>
                    <a:gd name="connsiteX2" fmla="*/ 762000 w 762000"/>
                    <a:gd name="connsiteY2" fmla="*/ 203200 h 575734"/>
                    <a:gd name="connsiteX3" fmla="*/ 762000 w 762000"/>
                    <a:gd name="connsiteY3" fmla="*/ 364067 h 575734"/>
                    <a:gd name="connsiteX4" fmla="*/ 482600 w 762000"/>
                    <a:gd name="connsiteY4" fmla="*/ 364067 h 575734"/>
                    <a:gd name="connsiteX5" fmla="*/ 635000 w 762000"/>
                    <a:gd name="connsiteY5" fmla="*/ 575734 h 575734"/>
                    <a:gd name="connsiteX6" fmla="*/ 524933 w 762000"/>
                    <a:gd name="connsiteY6" fmla="*/ 575734 h 575734"/>
                    <a:gd name="connsiteX7" fmla="*/ 0 w 762000"/>
                    <a:gd name="connsiteY7" fmla="*/ 313267 h 575734"/>
                    <a:gd name="connsiteX8" fmla="*/ 533400 w 762000"/>
                    <a:gd name="connsiteY8" fmla="*/ 0 h 575734"/>
                    <a:gd name="connsiteX9" fmla="*/ 635000 w 762000"/>
                    <a:gd name="connsiteY9" fmla="*/ 0 h 575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62000" h="575734">
                      <a:moveTo>
                        <a:pt x="635000" y="0"/>
                      </a:moveTo>
                      <a:lnTo>
                        <a:pt x="482600" y="203200"/>
                      </a:lnTo>
                      <a:lnTo>
                        <a:pt x="762000" y="203200"/>
                      </a:lnTo>
                      <a:lnTo>
                        <a:pt x="762000" y="364067"/>
                      </a:lnTo>
                      <a:lnTo>
                        <a:pt x="482600" y="364067"/>
                      </a:lnTo>
                      <a:lnTo>
                        <a:pt x="635000" y="575734"/>
                      </a:lnTo>
                      <a:lnTo>
                        <a:pt x="524933" y="575734"/>
                      </a:lnTo>
                      <a:lnTo>
                        <a:pt x="0" y="313267"/>
                      </a:lnTo>
                      <a:lnTo>
                        <a:pt x="533400" y="0"/>
                      </a:lnTo>
                      <a:lnTo>
                        <a:pt x="63500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</p:grpSp>
        </p:grpSp>
        <p:cxnSp>
          <p:nvCxnSpPr>
            <p:cNvPr id="67" name="Rechte verbindingslijn 66"/>
            <p:cNvCxnSpPr>
              <a:stCxn id="92" idx="2"/>
              <a:endCxn id="77" idx="1"/>
            </p:cNvCxnSpPr>
            <p:nvPr userDrawn="1"/>
          </p:nvCxnSpPr>
          <p:spPr>
            <a:xfrm>
              <a:off x="-2814292" y="1441193"/>
              <a:ext cx="865816" cy="53821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  <a:headEnd type="oval"/>
            </a:ln>
            <a:effectLst/>
          </p:spPr>
        </p:cxnSp>
        <p:cxnSp>
          <p:nvCxnSpPr>
            <p:cNvPr id="68" name="Rechte verbindingslijn 67"/>
            <p:cNvCxnSpPr>
              <a:endCxn id="112" idx="1"/>
            </p:cNvCxnSpPr>
            <p:nvPr userDrawn="1"/>
          </p:nvCxnSpPr>
          <p:spPr>
            <a:xfrm flipV="1">
              <a:off x="-2453902" y="1030591"/>
              <a:ext cx="505426" cy="283623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  <a:headEnd type="oval"/>
            </a:ln>
            <a:effectLst/>
          </p:spPr>
        </p:cxnSp>
        <p:sp>
          <p:nvSpPr>
            <p:cNvPr id="69" name="Textfield placeholder"/>
            <p:cNvSpPr txBox="1">
              <a:spLocks/>
            </p:cNvSpPr>
            <p:nvPr userDrawn="1"/>
          </p:nvSpPr>
          <p:spPr>
            <a:xfrm>
              <a:off x="-1341598" y="816743"/>
              <a:ext cx="1056968" cy="427698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087016" rtl="0" eaLnBrk="1" fontAlgn="auto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Tx/>
                <a:buSzPct val="80000"/>
                <a:buFont typeface="Wingdings" pitchFamily="2" charset="2"/>
                <a:buNone/>
                <a:tabLst/>
                <a:defRPr/>
              </a:pPr>
              <a:r>
                <a:rPr kumimoji="0" lang="nl-NL" sz="12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Niveau omhoog</a:t>
              </a:r>
            </a:p>
          </p:txBody>
        </p:sp>
        <p:sp>
          <p:nvSpPr>
            <p:cNvPr id="70" name="Textfield placeholder"/>
            <p:cNvSpPr txBox="1">
              <a:spLocks/>
            </p:cNvSpPr>
            <p:nvPr userDrawn="1"/>
          </p:nvSpPr>
          <p:spPr>
            <a:xfrm>
              <a:off x="-1341599" y="1281164"/>
              <a:ext cx="1070223" cy="427699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087016" rtl="0" eaLnBrk="1" fontAlgn="auto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Tx/>
                <a:buSzPct val="80000"/>
                <a:buFont typeface="Wingdings" pitchFamily="2" charset="2"/>
                <a:buNone/>
                <a:tabLst/>
                <a:defRPr/>
              </a:pPr>
              <a:r>
                <a:rPr kumimoji="0" lang="nl-NL" sz="12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Niveau omlaag</a:t>
              </a:r>
            </a:p>
          </p:txBody>
        </p:sp>
        <p:sp>
          <p:nvSpPr>
            <p:cNvPr id="71" name="Ovaal 70"/>
            <p:cNvSpPr/>
            <p:nvPr userDrawn="1"/>
          </p:nvSpPr>
          <p:spPr>
            <a:xfrm>
              <a:off x="-2959433" y="3382082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5</a:t>
              </a:r>
            </a:p>
          </p:txBody>
        </p:sp>
        <p:sp>
          <p:nvSpPr>
            <p:cNvPr id="72" name="Textfield placeholder"/>
            <p:cNvSpPr txBox="1">
              <a:spLocks/>
            </p:cNvSpPr>
            <p:nvPr/>
          </p:nvSpPr>
          <p:spPr>
            <a:xfrm>
              <a:off x="-2571950" y="3382082"/>
              <a:ext cx="2163709" cy="25968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4" indent="0" algn="l" defTabSz="914400" rtl="0" eaLnBrk="1" fontAlgn="auto" latinLnBrk="0" hangingPunct="1">
                <a:lnSpc>
                  <a:spcPct val="90000"/>
                </a:lnSpc>
                <a:spcBef>
                  <a:spcPts val="500"/>
                </a:spcBef>
                <a:spcAft>
                  <a:spcPts val="5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nl-NL" sz="1200" b="0" i="1" kern="1200" noProof="0">
                  <a:solidFill>
                    <a:schemeClr val="accent2"/>
                  </a:solidFill>
                  <a:latin typeface="+mn-lt"/>
                  <a:ea typeface="+mn-ea"/>
                  <a:cs typeface="+mn-cs"/>
                </a:rPr>
                <a:t>Cursief (16 </a:t>
              </a:r>
              <a:r>
                <a:rPr lang="nl-NL" sz="1200" b="0" i="1" kern="1200" noProof="0" err="1">
                  <a:solidFill>
                    <a:schemeClr val="accent2"/>
                  </a:solidFill>
                  <a:latin typeface="+mn-lt"/>
                  <a:ea typeface="+mn-ea"/>
                  <a:cs typeface="+mn-cs"/>
                </a:rPr>
                <a:t>pt</a:t>
              </a:r>
              <a:r>
                <a:rPr lang="nl-NL" sz="1200" b="0" i="1" kern="1200" noProof="0">
                  <a:solidFill>
                    <a:schemeClr val="accent2"/>
                  </a:solidFill>
                  <a:latin typeface="+mn-lt"/>
                  <a:ea typeface="+mn-ea"/>
                  <a:cs typeface="+mn-cs"/>
                </a:rPr>
                <a:t>.)</a:t>
              </a:r>
            </a:p>
          </p:txBody>
        </p:sp>
        <p:grpSp>
          <p:nvGrpSpPr>
            <p:cNvPr id="73" name="Groep 72"/>
            <p:cNvGrpSpPr/>
            <p:nvPr/>
          </p:nvGrpSpPr>
          <p:grpSpPr>
            <a:xfrm>
              <a:off x="-2950232" y="816050"/>
              <a:ext cx="528695" cy="344202"/>
              <a:chOff x="-2880382" y="410556"/>
              <a:chExt cx="528695" cy="344202"/>
            </a:xfrm>
          </p:grpSpPr>
          <p:sp>
            <p:nvSpPr>
              <p:cNvPr id="75" name="Afgeronde rechthoek 74"/>
              <p:cNvSpPr/>
              <p:nvPr/>
            </p:nvSpPr>
            <p:spPr>
              <a:xfrm>
                <a:off x="-2874214" y="410556"/>
                <a:ext cx="522527" cy="339183"/>
              </a:xfrm>
              <a:prstGeom prst="roundRect">
                <a:avLst>
                  <a:gd name="adj" fmla="val 7565"/>
                </a:avLst>
              </a:prstGeom>
              <a:gradFill>
                <a:gsLst>
                  <a:gs pos="0">
                    <a:srgbClr val="FFEC8F"/>
                  </a:gs>
                  <a:gs pos="100000">
                    <a:srgbClr val="FFFFFF"/>
                  </a:gs>
                </a:gsLst>
                <a:lin ang="5400000" scaled="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6" name="Vrije vorm 75"/>
              <p:cNvSpPr/>
              <p:nvPr/>
            </p:nvSpPr>
            <p:spPr>
              <a:xfrm>
                <a:off x="-2880382" y="452699"/>
                <a:ext cx="528695" cy="302059"/>
              </a:xfrm>
              <a:custGeom>
                <a:avLst/>
                <a:gdLst>
                  <a:gd name="connsiteX0" fmla="*/ 55524 w 528695"/>
                  <a:gd name="connsiteY0" fmla="*/ 0 h 302059"/>
                  <a:gd name="connsiteX1" fmla="*/ 455496 w 528695"/>
                  <a:gd name="connsiteY1" fmla="*/ 0 h 302059"/>
                  <a:gd name="connsiteX2" fmla="*/ 475205 w 528695"/>
                  <a:gd name="connsiteY2" fmla="*/ 19709 h 302059"/>
                  <a:gd name="connsiteX3" fmla="*/ 475205 w 528695"/>
                  <a:gd name="connsiteY3" fmla="*/ 230056 h 302059"/>
                  <a:gd name="connsiteX4" fmla="*/ 516694 w 528695"/>
                  <a:gd name="connsiteY4" fmla="*/ 230056 h 302059"/>
                  <a:gd name="connsiteX5" fmla="*/ 528695 w 528695"/>
                  <a:gd name="connsiteY5" fmla="*/ 242057 h 302059"/>
                  <a:gd name="connsiteX6" fmla="*/ 528695 w 528695"/>
                  <a:gd name="connsiteY6" fmla="*/ 290058 h 302059"/>
                  <a:gd name="connsiteX7" fmla="*/ 516694 w 528695"/>
                  <a:gd name="connsiteY7" fmla="*/ 302059 h 302059"/>
                  <a:gd name="connsiteX8" fmla="*/ 12001 w 528695"/>
                  <a:gd name="connsiteY8" fmla="*/ 302059 h 302059"/>
                  <a:gd name="connsiteX9" fmla="*/ 0 w 528695"/>
                  <a:gd name="connsiteY9" fmla="*/ 290058 h 302059"/>
                  <a:gd name="connsiteX10" fmla="*/ 0 w 528695"/>
                  <a:gd name="connsiteY10" fmla="*/ 242057 h 302059"/>
                  <a:gd name="connsiteX11" fmla="*/ 12001 w 528695"/>
                  <a:gd name="connsiteY11" fmla="*/ 230056 h 302059"/>
                  <a:gd name="connsiteX12" fmla="*/ 35815 w 528695"/>
                  <a:gd name="connsiteY12" fmla="*/ 230056 h 302059"/>
                  <a:gd name="connsiteX13" fmla="*/ 35815 w 528695"/>
                  <a:gd name="connsiteY13" fmla="*/ 19709 h 302059"/>
                  <a:gd name="connsiteX14" fmla="*/ 55524 w 528695"/>
                  <a:gd name="connsiteY14" fmla="*/ 0 h 3020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28695" h="302059">
                    <a:moveTo>
                      <a:pt x="55524" y="0"/>
                    </a:moveTo>
                    <a:lnTo>
                      <a:pt x="455496" y="0"/>
                    </a:lnTo>
                    <a:cubicBezTo>
                      <a:pt x="466381" y="0"/>
                      <a:pt x="475205" y="8824"/>
                      <a:pt x="475205" y="19709"/>
                    </a:cubicBezTo>
                    <a:lnTo>
                      <a:pt x="475205" y="230056"/>
                    </a:lnTo>
                    <a:lnTo>
                      <a:pt x="516694" y="230056"/>
                    </a:lnTo>
                    <a:cubicBezTo>
                      <a:pt x="523322" y="230056"/>
                      <a:pt x="528695" y="235429"/>
                      <a:pt x="528695" y="242057"/>
                    </a:cubicBezTo>
                    <a:lnTo>
                      <a:pt x="528695" y="290058"/>
                    </a:lnTo>
                    <a:cubicBezTo>
                      <a:pt x="528695" y="296686"/>
                      <a:pt x="523322" y="302059"/>
                      <a:pt x="516694" y="302059"/>
                    </a:cubicBezTo>
                    <a:lnTo>
                      <a:pt x="12001" y="302059"/>
                    </a:lnTo>
                    <a:cubicBezTo>
                      <a:pt x="5373" y="302059"/>
                      <a:pt x="0" y="296686"/>
                      <a:pt x="0" y="290058"/>
                    </a:cubicBezTo>
                    <a:lnTo>
                      <a:pt x="0" y="242057"/>
                    </a:lnTo>
                    <a:cubicBezTo>
                      <a:pt x="0" y="235429"/>
                      <a:pt x="5373" y="230056"/>
                      <a:pt x="12001" y="230056"/>
                    </a:cubicBezTo>
                    <a:lnTo>
                      <a:pt x="35815" y="230056"/>
                    </a:lnTo>
                    <a:lnTo>
                      <a:pt x="35815" y="19709"/>
                    </a:lnTo>
                    <a:cubicBezTo>
                      <a:pt x="35815" y="8824"/>
                      <a:pt x="44639" y="0"/>
                      <a:pt x="55524" y="0"/>
                    </a:cubicBezTo>
                    <a:close/>
                  </a:path>
                </a:pathLst>
              </a:custGeom>
              <a:solidFill>
                <a:sysClr val="window" lastClr="FFFFFF">
                  <a:lumMod val="95000"/>
                </a:sysClr>
              </a:solidFill>
              <a:ln w="9525" cap="flat" cmpd="sng" algn="ctr">
                <a:solidFill>
                  <a:srgbClr val="FFFFFF">
                    <a:lumMod val="90000"/>
                  </a:srgbClr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108000" tIns="36000" rIns="108000" bIns="108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nl-NL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egoe UI Light" panose="020B0502040204020203" pitchFamily="34" charset="0"/>
                    <a:ea typeface="+mn-ea"/>
                    <a:cs typeface="+mn-cs"/>
                  </a:rPr>
                  <a:t>Start</a:t>
                </a:r>
              </a:p>
            </p:txBody>
          </p:sp>
        </p:grpSp>
        <p:sp>
          <p:nvSpPr>
            <p:cNvPr id="74" name="Tekstvak 33"/>
            <p:cNvSpPr txBox="1"/>
            <p:nvPr userDrawn="1"/>
          </p:nvSpPr>
          <p:spPr>
            <a:xfrm>
              <a:off x="-2959433" y="372104"/>
              <a:ext cx="2679887" cy="453396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Ga naar de tab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Start’ 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en vind onderstaande knoppen onder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‘Alinea’</a:t>
              </a:r>
            </a:p>
          </p:txBody>
        </p:sp>
      </p:grpSp>
      <p:sp>
        <p:nvSpPr>
          <p:cNvPr id="127" name="Tijdelijke aanduiding voor afbeelding 126"/>
          <p:cNvSpPr>
            <a:spLocks noGrp="1"/>
          </p:cNvSpPr>
          <p:nvPr>
            <p:ph type="pic" sz="quarter" idx="16" hasCustomPrompt="1"/>
          </p:nvPr>
        </p:nvSpPr>
        <p:spPr>
          <a:xfrm>
            <a:off x="10027733" y="0"/>
            <a:ext cx="2164267" cy="6858001"/>
          </a:xfrm>
          <a:custGeom>
            <a:avLst/>
            <a:gdLst>
              <a:gd name="connsiteX0" fmla="*/ 589845 w 2164267"/>
              <a:gd name="connsiteY0" fmla="*/ 0 h 6858001"/>
              <a:gd name="connsiteX1" fmla="*/ 2164267 w 2164267"/>
              <a:gd name="connsiteY1" fmla="*/ 0 h 6858001"/>
              <a:gd name="connsiteX2" fmla="*/ 2164267 w 2164267"/>
              <a:gd name="connsiteY2" fmla="*/ 6858001 h 6858001"/>
              <a:gd name="connsiteX3" fmla="*/ 0 w 2164267"/>
              <a:gd name="connsiteY3" fmla="*/ 6858001 h 6858001"/>
              <a:gd name="connsiteX4" fmla="*/ 656437 w 2164267"/>
              <a:gd name="connsiteY4" fmla="*/ 311632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4267" h="6858001">
                <a:moveTo>
                  <a:pt x="589845" y="0"/>
                </a:moveTo>
                <a:lnTo>
                  <a:pt x="2164267" y="0"/>
                </a:lnTo>
                <a:lnTo>
                  <a:pt x="2164267" y="6858001"/>
                </a:lnTo>
                <a:lnTo>
                  <a:pt x="0" y="6858001"/>
                </a:lnTo>
                <a:cubicBezTo>
                  <a:pt x="0" y="3536156"/>
                  <a:pt x="1281917" y="3432349"/>
                  <a:pt x="656437" y="311632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bIns="252000" anchor="ctr">
            <a:noAutofit/>
          </a:bodyPr>
          <a:lstStyle>
            <a:lvl1pPr algn="ctr">
              <a:lnSpc>
                <a:spcPct val="250000"/>
              </a:lnSpc>
              <a:defRPr/>
            </a:lvl1pPr>
          </a:lstStyle>
          <a:p>
            <a:r>
              <a:rPr lang="nl-NL"/>
              <a:t>Klik hier op het icoon</a:t>
            </a:r>
            <a:br>
              <a:rPr lang="nl-NL"/>
            </a:br>
            <a:r>
              <a:rPr lang="nl-NL"/>
              <a:t>een afbeelding in te voegen</a:t>
            </a:r>
          </a:p>
        </p:txBody>
      </p:sp>
      <p:grpSp>
        <p:nvGrpSpPr>
          <p:cNvPr id="162" name="Instructie Afbeelding Invoegen"/>
          <p:cNvGrpSpPr/>
          <p:nvPr userDrawn="1"/>
        </p:nvGrpSpPr>
        <p:grpSpPr>
          <a:xfrm>
            <a:off x="12321772" y="-5444"/>
            <a:ext cx="2828936" cy="6868888"/>
            <a:chOff x="12346582" y="-5444"/>
            <a:chExt cx="2828936" cy="6868888"/>
          </a:xfrm>
        </p:grpSpPr>
        <p:grpSp>
          <p:nvGrpSpPr>
            <p:cNvPr id="163" name="bijsnijden"/>
            <p:cNvGrpSpPr/>
            <p:nvPr userDrawn="1"/>
          </p:nvGrpSpPr>
          <p:grpSpPr>
            <a:xfrm>
              <a:off x="12346582" y="5828002"/>
              <a:ext cx="779464" cy="828260"/>
              <a:chOff x="13143038" y="5655940"/>
              <a:chExt cx="779464" cy="828260"/>
            </a:xfrm>
          </p:grpSpPr>
          <p:grpSp>
            <p:nvGrpSpPr>
              <p:cNvPr id="181" name="Groep 180"/>
              <p:cNvGrpSpPr/>
              <p:nvPr userDrawn="1"/>
            </p:nvGrpSpPr>
            <p:grpSpPr>
              <a:xfrm>
                <a:off x="13284702" y="5655940"/>
                <a:ext cx="518384" cy="468745"/>
                <a:chOff x="13352037" y="5715656"/>
                <a:chExt cx="383714" cy="346970"/>
              </a:xfrm>
            </p:grpSpPr>
            <p:sp>
              <p:nvSpPr>
                <p:cNvPr id="184" name="Rechthoek 183"/>
                <p:cNvSpPr/>
                <p:nvPr userDrawn="1"/>
              </p:nvSpPr>
              <p:spPr>
                <a:xfrm>
                  <a:off x="13377881" y="5717160"/>
                  <a:ext cx="324866" cy="270269"/>
                </a:xfrm>
                <a:prstGeom prst="rect">
                  <a:avLst/>
                </a:prstGeom>
                <a:noFill/>
                <a:ln w="9525">
                  <a:solidFill>
                    <a:schemeClr val="tx1">
                      <a:lumMod val="65000"/>
                      <a:lumOff val="35000"/>
                    </a:schemeClr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108000" rIns="108000" bIns="108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spcBef>
                      <a:spcPts val="350"/>
                    </a:spcBef>
                    <a:spcAft>
                      <a:spcPts val="350"/>
                    </a:spcAft>
                  </a:pPr>
                  <a:endParaRPr lang="nl-NL" sz="1600">
                    <a:solidFill>
                      <a:schemeClr val="accent4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pic>
              <p:nvPicPr>
                <p:cNvPr id="185" name="Afbeelding 184"/>
                <p:cNvPicPr>
                  <a:picLocks noChangeAspect="1"/>
                </p:cNvPicPr>
                <p:nvPr userDrawn="1"/>
              </p:nvPicPr>
              <p:blipFill rotWithShape="1">
                <a:blip r:embed="rId5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13352037" y="5715656"/>
                  <a:ext cx="231884" cy="275611"/>
                </a:xfrm>
                <a:prstGeom prst="rect">
                  <a:avLst/>
                </a:prstGeom>
                <a:ln w="9525">
                  <a:solidFill>
                    <a:schemeClr val="bg1">
                      <a:lumMod val="50000"/>
                    </a:schemeClr>
                  </a:solidFill>
                </a:ln>
              </p:spPr>
            </p:pic>
            <p:sp>
              <p:nvSpPr>
                <p:cNvPr id="186" name="L-vorm 185"/>
                <p:cNvSpPr/>
                <p:nvPr userDrawn="1"/>
              </p:nvSpPr>
              <p:spPr>
                <a:xfrm rot="5400000">
                  <a:off x="13595231" y="5922107"/>
                  <a:ext cx="129209" cy="151830"/>
                </a:xfrm>
                <a:prstGeom prst="corner">
                  <a:avLst>
                    <a:gd name="adj1" fmla="val 14726"/>
                    <a:gd name="adj2" fmla="val 14726"/>
                  </a:avLst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108000" rIns="108000" bIns="108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spcBef>
                      <a:spcPts val="350"/>
                    </a:spcBef>
                    <a:spcAft>
                      <a:spcPts val="350"/>
                    </a:spcAft>
                  </a:pPr>
                  <a:endParaRPr lang="nl-NL" sz="1600">
                    <a:solidFill>
                      <a:schemeClr val="accent4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87" name="L-vorm 186"/>
                <p:cNvSpPr/>
                <p:nvPr userDrawn="1"/>
              </p:nvSpPr>
              <p:spPr>
                <a:xfrm rot="5400000" flipH="1" flipV="1">
                  <a:off x="13571296" y="5896455"/>
                  <a:ext cx="129209" cy="151830"/>
                </a:xfrm>
                <a:prstGeom prst="corner">
                  <a:avLst>
                    <a:gd name="adj1" fmla="val 14726"/>
                    <a:gd name="adj2" fmla="val 14726"/>
                  </a:avLst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108000" rIns="108000" bIns="108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spcBef>
                      <a:spcPts val="350"/>
                    </a:spcBef>
                    <a:spcAft>
                      <a:spcPts val="350"/>
                    </a:spcAft>
                  </a:pPr>
                  <a:endParaRPr lang="nl-NL" sz="1600">
                    <a:solidFill>
                      <a:schemeClr val="accent4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</p:grpSp>
          <p:sp>
            <p:nvSpPr>
              <p:cNvPr id="182" name="Tekstvak 76"/>
              <p:cNvSpPr txBox="1"/>
              <p:nvPr userDrawn="1"/>
            </p:nvSpPr>
            <p:spPr>
              <a:xfrm>
                <a:off x="13143038" y="6165304"/>
                <a:ext cx="779464" cy="26161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>
                <a:defPPr>
                  <a:defRPr lang="nl-NL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50" b="1" i="0" u="none" strike="noStrike" kern="0" cap="none" spc="0" normalizeH="0" baseline="0">
                    <a:ln>
                      <a:noFill/>
                    </a:ln>
                    <a:effectLst>
                      <a:outerShdw blurRad="25400" algn="ctr" rotWithShape="0">
                        <a:prstClr val="white"/>
                      </a:outerShdw>
                    </a:effectLst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Bijsnijden</a:t>
                </a:r>
              </a:p>
            </p:txBody>
          </p:sp>
          <p:sp>
            <p:nvSpPr>
              <p:cNvPr id="183" name="Rechthoekige driehoek 182"/>
              <p:cNvSpPr/>
              <p:nvPr userDrawn="1"/>
            </p:nvSpPr>
            <p:spPr>
              <a:xfrm rot="18900000">
                <a:off x="13499178" y="6417015"/>
                <a:ext cx="67185" cy="67185"/>
              </a:xfrm>
              <a:prstGeom prst="rt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108000" rIns="108000" bIns="108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spcBef>
                    <a:spcPts val="350"/>
                  </a:spcBef>
                  <a:spcAft>
                    <a:spcPts val="350"/>
                  </a:spcAft>
                </a:pPr>
                <a:endParaRPr lang="nl-NL" sz="1600">
                  <a:solidFill>
                    <a:schemeClr val="accent4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</p:grpSp>
        <p:sp>
          <p:nvSpPr>
            <p:cNvPr id="164" name="Rechthoek 163"/>
            <p:cNvSpPr/>
            <p:nvPr/>
          </p:nvSpPr>
          <p:spPr>
            <a:xfrm>
              <a:off x="12483705" y="-5444"/>
              <a:ext cx="2677678" cy="288015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>
                <a:lnSpc>
                  <a:spcPct val="80000"/>
                </a:lnSpc>
              </a:pPr>
              <a:r>
                <a:rPr lang="nl-NL" sz="1600" b="1" kern="0">
                  <a:solidFill>
                    <a:schemeClr val="accent2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AFBEELDING INVOEGEN</a:t>
              </a:r>
            </a:p>
          </p:txBody>
        </p:sp>
        <p:sp>
          <p:nvSpPr>
            <p:cNvPr id="165" name="Tekstvak 33"/>
            <p:cNvSpPr txBox="1"/>
            <p:nvPr/>
          </p:nvSpPr>
          <p:spPr>
            <a:xfrm>
              <a:off x="12483705" y="865335"/>
              <a:ext cx="2584447" cy="730692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lvl="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nl-NL" sz="1200" kern="0">
                  <a:latin typeface="Segoe UI Light" panose="020B0502040204020203" pitchFamily="34" charset="0"/>
                  <a:cs typeface="Segoe UI Light" panose="020B0502040204020203" pitchFamily="34" charset="0"/>
                </a:rPr>
                <a:t>Indien nodig, verwijder de bestaande afbeelding. Klik op het pictogram om een afbeelding in te voegen</a:t>
              </a:r>
              <a:br>
                <a:rPr lang="nl-NL" sz="1200" kern="0">
                  <a:latin typeface="Segoe UI Light" panose="020B0502040204020203" pitchFamily="34" charset="0"/>
                  <a:cs typeface="Segoe UI Light" panose="020B0502040204020203" pitchFamily="34" charset="0"/>
                </a:rPr>
              </a:br>
              <a:r>
                <a:rPr lang="nl-NL" sz="1200" kern="0">
                  <a:latin typeface="Segoe UI Light" panose="020B0502040204020203" pitchFamily="34" charset="0"/>
                  <a:cs typeface="Segoe UI Light" panose="020B0502040204020203" pitchFamily="34" charset="0"/>
                </a:rPr>
                <a:t>(zie onderstaand voorbeeld).</a:t>
              </a:r>
            </a:p>
          </p:txBody>
        </p:sp>
        <p:sp>
          <p:nvSpPr>
            <p:cNvPr id="166" name="Tekstvak 33"/>
            <p:cNvSpPr txBox="1"/>
            <p:nvPr/>
          </p:nvSpPr>
          <p:spPr>
            <a:xfrm>
              <a:off x="12479311" y="2969104"/>
              <a:ext cx="2592287" cy="44485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lvl="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nl-NL" sz="1200" kern="0">
                  <a:latin typeface="Segoe UI Light" panose="020B0502040204020203" pitchFamily="34" charset="0"/>
                  <a:cs typeface="Segoe UI Light" panose="020B0502040204020203" pitchFamily="34" charset="0"/>
                </a:rPr>
                <a:t>Selecteer de afbeelding die u wilt invoegen en klik op </a:t>
              </a:r>
              <a:r>
                <a:rPr lang="nl-NL" sz="1200" b="1" kern="0">
                  <a:latin typeface="Segoe UI Light" panose="020B0502040204020203" pitchFamily="34" charset="0"/>
                  <a:cs typeface="Segoe UI Light" panose="020B0502040204020203" pitchFamily="34" charset="0"/>
                </a:rPr>
                <a:t>‘Invoegen’</a:t>
              </a:r>
            </a:p>
          </p:txBody>
        </p:sp>
        <p:sp>
          <p:nvSpPr>
            <p:cNvPr id="167" name="Ovaal 166"/>
            <p:cNvSpPr/>
            <p:nvPr/>
          </p:nvSpPr>
          <p:spPr>
            <a:xfrm>
              <a:off x="12483705" y="436334"/>
              <a:ext cx="359927" cy="359927"/>
            </a:xfrm>
            <a:prstGeom prst="ellipse">
              <a:avLst/>
            </a:pr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1</a:t>
              </a:r>
            </a:p>
          </p:txBody>
        </p:sp>
        <p:sp>
          <p:nvSpPr>
            <p:cNvPr id="168" name="Ovaal 167"/>
            <p:cNvSpPr/>
            <p:nvPr/>
          </p:nvSpPr>
          <p:spPr>
            <a:xfrm>
              <a:off x="12488780" y="2543208"/>
              <a:ext cx="359927" cy="359927"/>
            </a:xfrm>
            <a:prstGeom prst="ellipse">
              <a:avLst/>
            </a:pr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2</a:t>
              </a:r>
            </a:p>
          </p:txBody>
        </p:sp>
        <p:cxnSp>
          <p:nvCxnSpPr>
            <p:cNvPr id="169" name="Rechte verbindingslijn 168"/>
            <p:cNvCxnSpPr/>
            <p:nvPr/>
          </p:nvCxnSpPr>
          <p:spPr>
            <a:xfrm>
              <a:off x="12487778" y="283020"/>
              <a:ext cx="2675935" cy="0"/>
            </a:xfrm>
            <a:prstGeom prst="line">
              <a:avLst/>
            </a:prstGeom>
            <a:noFill/>
            <a:ln w="9525" cap="flat" cmpd="sng" algn="ctr">
              <a:solidFill>
                <a:schemeClr val="accent2"/>
              </a:solidFill>
              <a:prstDash val="solid"/>
            </a:ln>
            <a:effectLst/>
          </p:spPr>
        </p:cxnSp>
        <p:cxnSp>
          <p:nvCxnSpPr>
            <p:cNvPr id="170" name="Rechte verbindingslijn 169"/>
            <p:cNvCxnSpPr/>
            <p:nvPr/>
          </p:nvCxnSpPr>
          <p:spPr>
            <a:xfrm>
              <a:off x="12479311" y="2393251"/>
              <a:ext cx="2684402" cy="0"/>
            </a:xfrm>
            <a:prstGeom prst="line">
              <a:avLst/>
            </a:prstGeom>
            <a:noFill/>
            <a:ln w="9525" cap="flat" cmpd="sng" algn="ctr">
              <a:solidFill>
                <a:schemeClr val="accent2"/>
              </a:solidFill>
              <a:prstDash val="solid"/>
            </a:ln>
            <a:effectLst/>
          </p:spPr>
        </p:cxnSp>
        <p:cxnSp>
          <p:nvCxnSpPr>
            <p:cNvPr id="171" name="Rechte verbindingslijn 170"/>
            <p:cNvCxnSpPr/>
            <p:nvPr/>
          </p:nvCxnSpPr>
          <p:spPr>
            <a:xfrm>
              <a:off x="12470972" y="3968888"/>
              <a:ext cx="2692741" cy="0"/>
            </a:xfrm>
            <a:prstGeom prst="line">
              <a:avLst/>
            </a:prstGeom>
            <a:noFill/>
            <a:ln w="9525" cap="flat" cmpd="sng" algn="ctr">
              <a:solidFill>
                <a:schemeClr val="accent2"/>
              </a:solidFill>
              <a:prstDash val="solid"/>
            </a:ln>
            <a:effectLst/>
          </p:spPr>
        </p:cxnSp>
        <p:pic>
          <p:nvPicPr>
            <p:cNvPr id="172" name="Icoontje afbeelding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488780" y="1708839"/>
              <a:ext cx="521075" cy="521075"/>
            </a:xfrm>
            <a:prstGeom prst="rect">
              <a:avLst/>
            </a:prstGeom>
          </p:spPr>
        </p:pic>
        <p:sp>
          <p:nvSpPr>
            <p:cNvPr id="173" name="Tekstvak 33"/>
            <p:cNvSpPr txBox="1"/>
            <p:nvPr/>
          </p:nvSpPr>
          <p:spPr>
            <a:xfrm>
              <a:off x="12479311" y="4549393"/>
              <a:ext cx="2588841" cy="107187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lvl="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nl-NL" sz="1200" kern="0">
                  <a:latin typeface="Segoe UI Light" panose="020B0502040204020203" pitchFamily="34" charset="0"/>
                  <a:cs typeface="Segoe UI Light" panose="020B0502040204020203" pitchFamily="34" charset="0"/>
                </a:rPr>
                <a:t>Als u de afbeelding wilt schalen of verslepen, ga naar </a:t>
              </a:r>
              <a:r>
                <a:rPr lang="nl-NL" sz="1200" b="1" kern="0">
                  <a:latin typeface="Segoe UI Light" panose="020B0502040204020203" pitchFamily="34" charset="0"/>
                  <a:cs typeface="Segoe UI Light" panose="020B0502040204020203" pitchFamily="34" charset="0"/>
                </a:rPr>
                <a:t>‘Hulpmiddelen voor afbeeldingen’ </a:t>
              </a:r>
              <a:r>
                <a:rPr lang="nl-NL" sz="1200" kern="0">
                  <a:latin typeface="Segoe UI Light" panose="020B0502040204020203" pitchFamily="34" charset="0"/>
                  <a:cs typeface="Segoe UI Light" panose="020B0502040204020203" pitchFamily="34" charset="0"/>
                </a:rPr>
                <a:t>en klik op </a:t>
              </a:r>
              <a:r>
                <a:rPr lang="nl-NL" sz="1200" b="1" kern="0">
                  <a:latin typeface="Segoe UI Light" panose="020B0502040204020203" pitchFamily="34" charset="0"/>
                  <a:cs typeface="Segoe UI Light" panose="020B0502040204020203" pitchFamily="34" charset="0"/>
                </a:rPr>
                <a:t>‘Bijsnijden’.</a:t>
              </a:r>
            </a:p>
            <a:p>
              <a:pPr lvl="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nl-NL" sz="1200" kern="0">
                  <a:latin typeface="Segoe UI Light" panose="020B0502040204020203" pitchFamily="34" charset="0"/>
                  <a:cs typeface="Segoe UI Light" panose="020B0502040204020203" pitchFamily="34" charset="0"/>
                </a:rPr>
                <a:t>Met de witte bolletjes schaalt u de afbeelding, met de zwarte haakjes schaalt u het afbeeldingskader.</a:t>
              </a:r>
            </a:p>
          </p:txBody>
        </p:sp>
        <p:sp>
          <p:nvSpPr>
            <p:cNvPr id="174" name="Ovaal 173"/>
            <p:cNvSpPr/>
            <p:nvPr/>
          </p:nvSpPr>
          <p:spPr>
            <a:xfrm>
              <a:off x="12488779" y="4119303"/>
              <a:ext cx="359927" cy="359927"/>
            </a:xfrm>
            <a:prstGeom prst="ellipse">
              <a:avLst/>
            </a:pr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3</a:t>
              </a:r>
            </a:p>
          </p:txBody>
        </p:sp>
        <p:cxnSp>
          <p:nvCxnSpPr>
            <p:cNvPr id="175" name="Rechte verbindingslijn 174"/>
            <p:cNvCxnSpPr/>
            <p:nvPr/>
          </p:nvCxnSpPr>
          <p:spPr>
            <a:xfrm>
              <a:off x="12470972" y="6863444"/>
              <a:ext cx="2704546" cy="0"/>
            </a:xfrm>
            <a:prstGeom prst="line">
              <a:avLst/>
            </a:prstGeom>
            <a:noFill/>
            <a:ln w="9525" cap="flat" cmpd="sng" algn="ctr">
              <a:solidFill>
                <a:schemeClr val="accent2"/>
              </a:solidFill>
              <a:prstDash val="solid"/>
            </a:ln>
            <a:effectLst/>
          </p:spPr>
        </p:cxnSp>
        <p:grpSp>
          <p:nvGrpSpPr>
            <p:cNvPr id="176" name="Groep 175"/>
            <p:cNvGrpSpPr/>
            <p:nvPr/>
          </p:nvGrpSpPr>
          <p:grpSpPr>
            <a:xfrm>
              <a:off x="12483705" y="3495180"/>
              <a:ext cx="1114138" cy="297656"/>
              <a:chOff x="13560784" y="3471416"/>
              <a:chExt cx="1114138" cy="297656"/>
            </a:xfrm>
          </p:grpSpPr>
          <p:sp>
            <p:nvSpPr>
              <p:cNvPr id="177" name="Afgeronde rechthoek 176"/>
              <p:cNvSpPr/>
              <p:nvPr/>
            </p:nvSpPr>
            <p:spPr>
              <a:xfrm>
                <a:off x="13560784" y="3471416"/>
                <a:ext cx="1114138" cy="297656"/>
              </a:xfrm>
              <a:prstGeom prst="roundRect">
                <a:avLst/>
              </a:prstGeom>
              <a:gradFill flip="none" rotWithShape="1">
                <a:gsLst>
                  <a:gs pos="4000">
                    <a:srgbClr val="00B0F0"/>
                  </a:gs>
                  <a:gs pos="0">
                    <a:srgbClr val="0070C0"/>
                  </a:gs>
                  <a:gs pos="100000">
                    <a:srgbClr val="0070C0"/>
                  </a:gs>
                  <a:gs pos="12000">
                    <a:srgbClr val="D1EAFF"/>
                  </a:gs>
                  <a:gs pos="96000">
                    <a:srgbClr val="00B0F0"/>
                  </a:gs>
                  <a:gs pos="89000">
                    <a:srgbClr val="DDF4FF"/>
                  </a:gs>
                  <a:gs pos="43000">
                    <a:srgbClr val="D1EAFF"/>
                  </a:gs>
                  <a:gs pos="51000">
                    <a:srgbClr val="DDF4FF"/>
                  </a:gs>
                </a:gsLst>
                <a:lin ang="16200000" scaled="1"/>
                <a:tileRect/>
              </a:gradFill>
              <a:ln w="6350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78" name="Tekstvak 177"/>
              <p:cNvSpPr txBox="1"/>
              <p:nvPr/>
            </p:nvSpPr>
            <p:spPr>
              <a:xfrm>
                <a:off x="13573594" y="3501896"/>
                <a:ext cx="888311" cy="246221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>
                <a:defPPr>
                  <a:defRPr lang="nl-NL"/>
                </a:defPPr>
                <a:lvl1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900" i="0" u="none" strike="noStrike" kern="0" cap="none" spc="0" normalizeH="0" baseline="0">
                    <a:ln>
                      <a:noFill/>
                    </a:ln>
                    <a:effectLst>
                      <a:outerShdw blurRad="25400" algn="ctr" rotWithShape="0">
                        <a:prstClr val="white"/>
                      </a:outerShdw>
                    </a:effectLst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5pPr>
                <a:lvl6pPr>
                  <a:defRPr>
                    <a:latin typeface="Arial" charset="0"/>
                    <a:cs typeface="Arial" charset="0"/>
                  </a:defRPr>
                </a:lvl6pPr>
                <a:lvl7pPr>
                  <a:defRPr>
                    <a:latin typeface="Arial" charset="0"/>
                    <a:cs typeface="Arial" charset="0"/>
                  </a:defRPr>
                </a:lvl7pPr>
                <a:lvl8pPr>
                  <a:defRPr>
                    <a:latin typeface="Arial" charset="0"/>
                    <a:cs typeface="Arial" charset="0"/>
                  </a:defRPr>
                </a:lvl8pPr>
                <a:lvl9pPr>
                  <a:defRPr>
                    <a:latin typeface="Arial" charset="0"/>
                    <a:cs typeface="Arial" charset="0"/>
                  </a:defRPr>
                </a:lvl9pPr>
              </a:lstStyle>
              <a:p>
                <a:r>
                  <a:rPr lang="nl-NL" sz="1000"/>
                  <a:t>Invoegen</a:t>
                </a:r>
              </a:p>
            </p:txBody>
          </p:sp>
          <p:cxnSp>
            <p:nvCxnSpPr>
              <p:cNvPr id="179" name="Rechte verbindingslijn 178"/>
              <p:cNvCxnSpPr/>
              <p:nvPr/>
            </p:nvCxnSpPr>
            <p:spPr>
              <a:xfrm>
                <a:off x="14461905" y="3507058"/>
                <a:ext cx="0" cy="22443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0" name="Gelijkbenige driehoek 179"/>
              <p:cNvSpPr/>
              <p:nvPr/>
            </p:nvSpPr>
            <p:spPr>
              <a:xfrm rot="10800000">
                <a:off x="14518584" y="3600521"/>
                <a:ext cx="105309" cy="57157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nl-NL"/>
              </a:p>
            </p:txBody>
          </p:sp>
        </p:grpSp>
      </p:grpSp>
      <p:sp>
        <p:nvSpPr>
          <p:cNvPr id="188" name="Tijdelijke aanduiding voor dianummer 5"/>
          <p:cNvSpPr txBox="1">
            <a:spLocks/>
          </p:cNvSpPr>
          <p:nvPr userDrawn="1"/>
        </p:nvSpPr>
        <p:spPr>
          <a:xfrm>
            <a:off x="10806088" y="6404709"/>
            <a:ext cx="1019652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defPPr>
              <a:defRPr lang="nl-NL"/>
            </a:defPPr>
            <a:lvl1pPr marL="0" algn="r" defTabSz="914400" rtl="0" eaLnBrk="1" latinLnBrk="0" hangingPunct="1">
              <a:defRPr sz="1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D5FBA41-AFD5-4B00-AC98-55F0A9A32C4E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60583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5% Tekst + 25%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afbeelding 10"/>
          <p:cNvSpPr>
            <a:spLocks noGrp="1"/>
          </p:cNvSpPr>
          <p:nvPr>
            <p:ph type="pic" sz="quarter" idx="15" hasCustomPrompt="1"/>
          </p:nvPr>
        </p:nvSpPr>
        <p:spPr>
          <a:xfrm>
            <a:off x="8269121" y="-1"/>
            <a:ext cx="3922881" cy="6858001"/>
          </a:xfrm>
          <a:custGeom>
            <a:avLst/>
            <a:gdLst>
              <a:gd name="connsiteX0" fmla="*/ 589845 w 5679107"/>
              <a:gd name="connsiteY0" fmla="*/ 0 h 6858000"/>
              <a:gd name="connsiteX1" fmla="*/ 3922881 w 5679107"/>
              <a:gd name="connsiteY1" fmla="*/ 0 h 6858000"/>
              <a:gd name="connsiteX2" fmla="*/ 3922881 w 5679107"/>
              <a:gd name="connsiteY2" fmla="*/ 6857999 h 6858000"/>
              <a:gd name="connsiteX3" fmla="*/ 5679107 w 5679107"/>
              <a:gd name="connsiteY3" fmla="*/ 6857999 h 6858000"/>
              <a:gd name="connsiteX4" fmla="*/ 5679107 w 5679107"/>
              <a:gd name="connsiteY4" fmla="*/ 6858000 h 6858000"/>
              <a:gd name="connsiteX5" fmla="*/ 0 w 5679107"/>
              <a:gd name="connsiteY5" fmla="*/ 6857999 h 6858000"/>
              <a:gd name="connsiteX6" fmla="*/ 656437 w 5679107"/>
              <a:gd name="connsiteY6" fmla="*/ 311632 h 6858000"/>
              <a:gd name="connsiteX0" fmla="*/ 589845 w 5679107"/>
              <a:gd name="connsiteY0" fmla="*/ 0 h 6857999"/>
              <a:gd name="connsiteX1" fmla="*/ 3922881 w 5679107"/>
              <a:gd name="connsiteY1" fmla="*/ 0 h 6857999"/>
              <a:gd name="connsiteX2" fmla="*/ 3922881 w 5679107"/>
              <a:gd name="connsiteY2" fmla="*/ 6857999 h 6857999"/>
              <a:gd name="connsiteX3" fmla="*/ 5679107 w 5679107"/>
              <a:gd name="connsiteY3" fmla="*/ 6857999 h 6857999"/>
              <a:gd name="connsiteX4" fmla="*/ 0 w 5679107"/>
              <a:gd name="connsiteY4" fmla="*/ 6857999 h 6857999"/>
              <a:gd name="connsiteX5" fmla="*/ 656437 w 5679107"/>
              <a:gd name="connsiteY5" fmla="*/ 311632 h 6857999"/>
              <a:gd name="connsiteX6" fmla="*/ 589845 w 5679107"/>
              <a:gd name="connsiteY6" fmla="*/ 0 h 6857999"/>
              <a:gd name="connsiteX0" fmla="*/ 589845 w 3922881"/>
              <a:gd name="connsiteY0" fmla="*/ 0 h 6857999"/>
              <a:gd name="connsiteX1" fmla="*/ 3922881 w 3922881"/>
              <a:gd name="connsiteY1" fmla="*/ 0 h 6857999"/>
              <a:gd name="connsiteX2" fmla="*/ 3922881 w 3922881"/>
              <a:gd name="connsiteY2" fmla="*/ 6857999 h 6857999"/>
              <a:gd name="connsiteX3" fmla="*/ 0 w 3922881"/>
              <a:gd name="connsiteY3" fmla="*/ 6857999 h 6857999"/>
              <a:gd name="connsiteX4" fmla="*/ 656437 w 3922881"/>
              <a:gd name="connsiteY4" fmla="*/ 311632 h 6857999"/>
              <a:gd name="connsiteX5" fmla="*/ 589845 w 3922881"/>
              <a:gd name="connsiteY5" fmla="*/ 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22881" h="6857999">
                <a:moveTo>
                  <a:pt x="589845" y="0"/>
                </a:moveTo>
                <a:lnTo>
                  <a:pt x="3922881" y="0"/>
                </a:lnTo>
                <a:lnTo>
                  <a:pt x="3922881" y="6857999"/>
                </a:lnTo>
                <a:lnTo>
                  <a:pt x="0" y="6857999"/>
                </a:lnTo>
                <a:cubicBezTo>
                  <a:pt x="0" y="3536155"/>
                  <a:pt x="1281917" y="3432348"/>
                  <a:pt x="656437" y="311632"/>
                </a:cubicBezTo>
                <a:lnTo>
                  <a:pt x="589845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bIns="252000" anchor="ctr">
            <a:noAutofit/>
          </a:bodyPr>
          <a:lstStyle>
            <a:lvl1pPr algn="ctr">
              <a:lnSpc>
                <a:spcPct val="250000"/>
              </a:lnSpc>
              <a:defRPr/>
            </a:lvl1pPr>
          </a:lstStyle>
          <a:p>
            <a:r>
              <a:rPr lang="nl-NL"/>
              <a:t>Klik hier op het icoon</a:t>
            </a:r>
            <a:br>
              <a:rPr lang="nl-NL"/>
            </a:br>
            <a:r>
              <a:rPr lang="nl-NL"/>
              <a:t>een afbeelding in te voegen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31339" y="531341"/>
            <a:ext cx="8032089" cy="496565"/>
          </a:xfrm>
        </p:spPr>
        <p:txBody>
          <a:bodyPr/>
          <a:lstStyle/>
          <a:p>
            <a:r>
              <a:rPr lang="nl-NL"/>
              <a:t>Klik hier om een titel in te voegen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D5FBA41-AFD5-4B00-AC98-55F0A9A32C4E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8" name="Tijdelijke aanduiding voor tekst 7"/>
          <p:cNvSpPr>
            <a:spLocks noGrp="1"/>
          </p:cNvSpPr>
          <p:nvPr>
            <p:ph type="body" sz="quarter" idx="13" hasCustomPrompt="1"/>
          </p:nvPr>
        </p:nvSpPr>
        <p:spPr>
          <a:xfrm>
            <a:off x="531339" y="951113"/>
            <a:ext cx="8032089" cy="284560"/>
          </a:xfrm>
        </p:spPr>
        <p:txBody>
          <a:bodyPr>
            <a:noAutofit/>
          </a:bodyPr>
          <a:lstStyle>
            <a:lvl1pPr>
              <a:defRPr sz="18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nl-NL"/>
              <a:t>Subtitel</a:t>
            </a:r>
          </a:p>
        </p:txBody>
      </p:sp>
      <p:sp>
        <p:nvSpPr>
          <p:cNvPr id="10" name="Tijdelijke aanduiding voor tekst 9"/>
          <p:cNvSpPr>
            <a:spLocks noGrp="1"/>
          </p:cNvSpPr>
          <p:nvPr>
            <p:ph type="body" sz="quarter" idx="14"/>
          </p:nvPr>
        </p:nvSpPr>
        <p:spPr>
          <a:xfrm>
            <a:off x="525163" y="1447800"/>
            <a:ext cx="7443179" cy="4064400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12" name="Rechthoek 11"/>
          <p:cNvSpPr/>
          <p:nvPr userDrawn="1"/>
        </p:nvSpPr>
        <p:spPr>
          <a:xfrm>
            <a:off x="7692571" y="-446643"/>
            <a:ext cx="4499429" cy="3728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0" rtlCol="0" anchor="ctr"/>
          <a:lstStyle/>
          <a:p>
            <a:pPr algn="r"/>
            <a:r>
              <a:rPr lang="nl-NL" sz="2000" b="1">
                <a:solidFill>
                  <a:schemeClr val="accent1"/>
                </a:solidFill>
              </a:rPr>
              <a:t>75% TEKST +</a:t>
            </a:r>
            <a:r>
              <a:rPr lang="nl-NL" sz="2000" b="1" baseline="0">
                <a:solidFill>
                  <a:schemeClr val="accent1"/>
                </a:solidFill>
              </a:rPr>
              <a:t> 25% AFBEELDING</a:t>
            </a:r>
            <a:endParaRPr lang="nl-NL" sz="2000" b="1">
              <a:solidFill>
                <a:schemeClr val="accent1"/>
              </a:solidFill>
            </a:endParaRPr>
          </a:p>
        </p:txBody>
      </p:sp>
      <p:grpSp>
        <p:nvGrpSpPr>
          <p:cNvPr id="51" name="Instructie Tekst"/>
          <p:cNvGrpSpPr/>
          <p:nvPr userDrawn="1"/>
        </p:nvGrpSpPr>
        <p:grpSpPr>
          <a:xfrm>
            <a:off x="-2916113" y="0"/>
            <a:ext cx="2688057" cy="3772106"/>
            <a:chOff x="-2959433" y="-5444"/>
            <a:chExt cx="2688057" cy="3772106"/>
          </a:xfrm>
        </p:grpSpPr>
        <p:sp>
          <p:nvSpPr>
            <p:cNvPr id="52" name="Rechthoek 51"/>
            <p:cNvSpPr/>
            <p:nvPr userDrawn="1"/>
          </p:nvSpPr>
          <p:spPr>
            <a:xfrm>
              <a:off x="-2959433" y="-5444"/>
              <a:ext cx="2572469" cy="280344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600" b="1" i="0" u="none" strike="noStrike" kern="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TEKST NIVEAUS</a:t>
              </a:r>
            </a:p>
          </p:txBody>
        </p:sp>
        <p:sp>
          <p:nvSpPr>
            <p:cNvPr id="53" name="Textfield placeholder"/>
            <p:cNvSpPr txBox="1">
              <a:spLocks/>
            </p:cNvSpPr>
            <p:nvPr userDrawn="1"/>
          </p:nvSpPr>
          <p:spPr>
            <a:xfrm>
              <a:off x="-2587337" y="2675411"/>
              <a:ext cx="2163709" cy="25968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358775" marR="0" lvl="2" indent="-176213" algn="l" defTabSz="914400" rtl="0" eaLnBrk="1" fontAlgn="auto" latinLnBrk="0" hangingPunct="1">
                <a:lnSpc>
                  <a:spcPct val="90000"/>
                </a:lnSpc>
                <a:spcBef>
                  <a:spcPts val="500"/>
                </a:spcBef>
                <a:spcAft>
                  <a:spcPts val="500"/>
                </a:spcAft>
                <a:buClr>
                  <a:schemeClr val="accent1"/>
                </a:buClr>
                <a:buSzPct val="100000"/>
                <a:buFont typeface="Wingdings" panose="05000000000000000000" pitchFamily="2" charset="2"/>
                <a:buChar char="§"/>
                <a:tabLst/>
                <a:defRPr/>
              </a:pPr>
              <a:r>
                <a:rPr lang="nl-NL" sz="1200" kern="1200" noProof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Sub </a:t>
              </a:r>
              <a:r>
                <a:rPr lang="nl-NL" sz="1200" kern="1200" noProof="0" err="1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bullet</a:t>
              </a:r>
              <a:r>
                <a:rPr lang="nl-NL" sz="1200" kern="1200" noProof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 (16 </a:t>
              </a:r>
              <a:r>
                <a:rPr lang="nl-NL" sz="1200" kern="1200" noProof="0" err="1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pt</a:t>
              </a:r>
              <a:r>
                <a:rPr lang="nl-NL" sz="1200" kern="1200" noProof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.)</a:t>
              </a:r>
            </a:p>
          </p:txBody>
        </p:sp>
        <p:sp>
          <p:nvSpPr>
            <p:cNvPr id="54" name="Ovaal 53"/>
            <p:cNvSpPr/>
            <p:nvPr userDrawn="1"/>
          </p:nvSpPr>
          <p:spPr>
            <a:xfrm>
              <a:off x="-2959433" y="1968742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1</a:t>
              </a:r>
            </a:p>
          </p:txBody>
        </p:sp>
        <p:sp>
          <p:nvSpPr>
            <p:cNvPr id="55" name="Ovaal 54"/>
            <p:cNvSpPr/>
            <p:nvPr userDrawn="1"/>
          </p:nvSpPr>
          <p:spPr>
            <a:xfrm>
              <a:off x="-2959433" y="2322077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56" name="Ovaal 55"/>
            <p:cNvSpPr/>
            <p:nvPr userDrawn="1"/>
          </p:nvSpPr>
          <p:spPr>
            <a:xfrm>
              <a:off x="-2959433" y="2675412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57" name="Ovaal 56"/>
            <p:cNvSpPr/>
            <p:nvPr userDrawn="1"/>
          </p:nvSpPr>
          <p:spPr>
            <a:xfrm>
              <a:off x="-2959433" y="3028747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4</a:t>
              </a:r>
            </a:p>
          </p:txBody>
        </p:sp>
        <p:sp>
          <p:nvSpPr>
            <p:cNvPr id="58" name="Textfield placeholder"/>
            <p:cNvSpPr txBox="1">
              <a:spLocks/>
            </p:cNvSpPr>
            <p:nvPr userDrawn="1"/>
          </p:nvSpPr>
          <p:spPr>
            <a:xfrm>
              <a:off x="-2571950" y="1966925"/>
              <a:ext cx="2163709" cy="261500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900"/>
                </a:spcBef>
                <a:spcAft>
                  <a:spcPts val="90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None/>
                <a:tabLst>
                  <a:tab pos="263525" algn="l"/>
                </a:tabLst>
                <a:defRPr/>
              </a:pPr>
              <a:r>
                <a:rPr lang="nl-NL" sz="1200" kern="1200" noProof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Platte tekst (16 </a:t>
              </a:r>
              <a:r>
                <a:rPr lang="nl-NL" sz="1200" kern="1200" noProof="0" err="1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pt</a:t>
              </a:r>
              <a:r>
                <a:rPr lang="nl-NL" sz="1200" kern="1200" noProof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.)</a:t>
              </a:r>
            </a:p>
          </p:txBody>
        </p:sp>
        <p:sp>
          <p:nvSpPr>
            <p:cNvPr id="59" name="Textfield placeholder"/>
            <p:cNvSpPr txBox="1">
              <a:spLocks/>
            </p:cNvSpPr>
            <p:nvPr userDrawn="1"/>
          </p:nvSpPr>
          <p:spPr>
            <a:xfrm>
              <a:off x="-2571950" y="2322077"/>
              <a:ext cx="2163709" cy="25968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82563" marR="0" lvl="1" indent="-182563" algn="l" defTabSz="914400" rtl="0" eaLnBrk="1" fontAlgn="auto" latinLnBrk="0" hangingPunct="1">
                <a:lnSpc>
                  <a:spcPct val="90000"/>
                </a:lnSpc>
                <a:spcBef>
                  <a:spcPts val="800"/>
                </a:spcBef>
                <a:spcAft>
                  <a:spcPts val="900"/>
                </a:spcAft>
                <a:buClr>
                  <a:schemeClr val="accent1"/>
                </a:buClr>
                <a:buSzTx/>
                <a:buFont typeface="Wingdings" panose="05000000000000000000" pitchFamily="2" charset="2"/>
                <a:buChar char="§"/>
                <a:tabLst>
                  <a:tab pos="4394200" algn="l"/>
                </a:tabLst>
                <a:defRPr/>
              </a:pPr>
              <a:r>
                <a:rPr lang="nl-NL" sz="1200" kern="1200" noProof="0" err="1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Bullet</a:t>
              </a:r>
              <a:r>
                <a:rPr lang="nl-NL" sz="1200" kern="1200" noProof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 (16 </a:t>
              </a:r>
              <a:r>
                <a:rPr lang="nl-NL" sz="1200" kern="1200" noProof="0" err="1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pt</a:t>
              </a:r>
              <a:r>
                <a:rPr lang="nl-NL" sz="1200" kern="1200" noProof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)</a:t>
              </a:r>
            </a:p>
          </p:txBody>
        </p:sp>
        <p:sp>
          <p:nvSpPr>
            <p:cNvPr id="60" name="Textfield placeholder"/>
            <p:cNvSpPr txBox="1">
              <a:spLocks/>
            </p:cNvSpPr>
            <p:nvPr userDrawn="1"/>
          </p:nvSpPr>
          <p:spPr>
            <a:xfrm>
              <a:off x="-2571950" y="3028747"/>
              <a:ext cx="2163709" cy="25968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3" indent="0" algn="l" defTabSz="914400" rtl="0" eaLnBrk="1" fontAlgn="auto" latinLnBrk="0" hangingPunct="1">
                <a:lnSpc>
                  <a:spcPts val="17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nl-NL" sz="1400" b="1" kern="1200" baseline="0" noProof="0">
                  <a:solidFill>
                    <a:schemeClr val="accent2"/>
                  </a:solidFill>
                  <a:latin typeface="+mn-lt"/>
                  <a:ea typeface="+mn-ea"/>
                  <a:cs typeface="+mn-cs"/>
                </a:rPr>
                <a:t>Kopje (18 </a:t>
              </a:r>
              <a:r>
                <a:rPr lang="nl-NL" sz="1400" b="1" kern="1200" baseline="0" noProof="0" err="1">
                  <a:solidFill>
                    <a:schemeClr val="accent2"/>
                  </a:solidFill>
                  <a:latin typeface="+mn-lt"/>
                  <a:ea typeface="+mn-ea"/>
                  <a:cs typeface="+mn-cs"/>
                </a:rPr>
                <a:t>pt</a:t>
              </a:r>
              <a:r>
                <a:rPr lang="nl-NL" sz="1400" b="1" kern="1200" baseline="0" noProof="0">
                  <a:solidFill>
                    <a:schemeClr val="accent2"/>
                  </a:solidFill>
                  <a:latin typeface="+mn-lt"/>
                  <a:ea typeface="+mn-ea"/>
                  <a:cs typeface="+mn-cs"/>
                </a:rPr>
                <a:t>.)</a:t>
              </a:r>
            </a:p>
          </p:txBody>
        </p:sp>
        <p:cxnSp>
          <p:nvCxnSpPr>
            <p:cNvPr id="61" name="Rechte verbindingslijn 60"/>
            <p:cNvCxnSpPr/>
            <p:nvPr userDrawn="1"/>
          </p:nvCxnSpPr>
          <p:spPr>
            <a:xfrm>
              <a:off x="-2959100" y="274900"/>
              <a:ext cx="2674470" cy="0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62" name="Rechte verbindingslijn 61"/>
            <p:cNvCxnSpPr/>
            <p:nvPr userDrawn="1"/>
          </p:nvCxnSpPr>
          <p:spPr>
            <a:xfrm>
              <a:off x="-2959100" y="1841989"/>
              <a:ext cx="2661379" cy="0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63" name="Rechte verbindingslijn 62"/>
            <p:cNvCxnSpPr/>
            <p:nvPr userDrawn="1"/>
          </p:nvCxnSpPr>
          <p:spPr>
            <a:xfrm>
              <a:off x="-2959100" y="3766662"/>
              <a:ext cx="2661379" cy="0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64" name="Groep 63"/>
            <p:cNvGrpSpPr/>
            <p:nvPr userDrawn="1"/>
          </p:nvGrpSpPr>
          <p:grpSpPr>
            <a:xfrm>
              <a:off x="-1948476" y="816741"/>
              <a:ext cx="409108" cy="427699"/>
              <a:chOff x="-1085063" y="758027"/>
              <a:chExt cx="633799" cy="622540"/>
            </a:xfrm>
          </p:grpSpPr>
          <p:sp>
            <p:nvSpPr>
              <p:cNvPr id="112" name="Afgeronde rechthoek 111"/>
              <p:cNvSpPr/>
              <p:nvPr userDrawn="1"/>
            </p:nvSpPr>
            <p:spPr>
              <a:xfrm>
                <a:off x="-1085063" y="758027"/>
                <a:ext cx="633799" cy="622540"/>
              </a:xfrm>
              <a:prstGeom prst="roundRect">
                <a:avLst>
                  <a:gd name="adj" fmla="val 10944"/>
                </a:avLst>
              </a:prstGeom>
              <a:solidFill>
                <a:srgbClr val="FFFFFF"/>
              </a:solidFill>
              <a:ln w="12700" cap="flat" cmpd="sng" algn="ctr">
                <a:solidFill>
                  <a:schemeClr val="accent1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>
                  <a:ln>
                    <a:noFill/>
                  </a:ln>
                  <a:solidFill>
                    <a:srgbClr val="EF291F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  <p:grpSp>
            <p:nvGrpSpPr>
              <p:cNvPr id="113" name="Groep 112"/>
              <p:cNvGrpSpPr/>
              <p:nvPr userDrawn="1"/>
            </p:nvGrpSpPr>
            <p:grpSpPr>
              <a:xfrm>
                <a:off x="-977746" y="864082"/>
                <a:ext cx="419166" cy="410430"/>
                <a:chOff x="6366933" y="309013"/>
                <a:chExt cx="1901295" cy="1861668"/>
              </a:xfrm>
              <a:solidFill>
                <a:srgbClr val="000000"/>
              </a:solidFill>
            </p:grpSpPr>
            <p:sp>
              <p:nvSpPr>
                <p:cNvPr id="114" name="Rechthoek 113"/>
                <p:cNvSpPr/>
                <p:nvPr userDrawn="1"/>
              </p:nvSpPr>
              <p:spPr>
                <a:xfrm>
                  <a:off x="6608189" y="535149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15" name="Rechthoek 114"/>
                <p:cNvSpPr/>
                <p:nvPr userDrawn="1"/>
              </p:nvSpPr>
              <p:spPr>
                <a:xfrm>
                  <a:off x="6608189" y="1512611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16" name="Rechthoek 115"/>
                <p:cNvSpPr/>
                <p:nvPr userDrawn="1"/>
              </p:nvSpPr>
              <p:spPr>
                <a:xfrm>
                  <a:off x="6608189" y="1780625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17" name="Rechthoek 116"/>
                <p:cNvSpPr/>
                <p:nvPr userDrawn="1"/>
              </p:nvSpPr>
              <p:spPr>
                <a:xfrm>
                  <a:off x="7252238" y="535149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18" name="Rechthoek 117"/>
                <p:cNvSpPr/>
                <p:nvPr userDrawn="1"/>
              </p:nvSpPr>
              <p:spPr>
                <a:xfrm>
                  <a:off x="7252238" y="1512611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19" name="Rechthoek 118"/>
                <p:cNvSpPr/>
                <p:nvPr userDrawn="1"/>
              </p:nvSpPr>
              <p:spPr>
                <a:xfrm>
                  <a:off x="7252238" y="1780625"/>
                  <a:ext cx="1777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20" name="Rechthoek 119"/>
                <p:cNvSpPr/>
                <p:nvPr userDrawn="1"/>
              </p:nvSpPr>
              <p:spPr>
                <a:xfrm>
                  <a:off x="7252238" y="854236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21" name="Rechthoek 120"/>
                <p:cNvSpPr/>
                <p:nvPr userDrawn="1"/>
              </p:nvSpPr>
              <p:spPr>
                <a:xfrm>
                  <a:off x="7252238" y="1191263"/>
                  <a:ext cx="606415" cy="1990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22" name="Rechthoek 121"/>
                <p:cNvSpPr/>
                <p:nvPr userDrawn="1"/>
              </p:nvSpPr>
              <p:spPr>
                <a:xfrm>
                  <a:off x="7252238" y="309013"/>
                  <a:ext cx="8889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23" name="Rechthoek 122"/>
                <p:cNvSpPr/>
                <p:nvPr userDrawn="1"/>
              </p:nvSpPr>
              <p:spPr>
                <a:xfrm>
                  <a:off x="7252238" y="2021132"/>
                  <a:ext cx="8889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24" name="Vrije vorm 123"/>
                <p:cNvSpPr/>
                <p:nvPr userDrawn="1"/>
              </p:nvSpPr>
              <p:spPr>
                <a:xfrm flipH="1">
                  <a:off x="6366933" y="804333"/>
                  <a:ext cx="762000" cy="575734"/>
                </a:xfrm>
                <a:custGeom>
                  <a:avLst/>
                  <a:gdLst>
                    <a:gd name="connsiteX0" fmla="*/ 635000 w 762000"/>
                    <a:gd name="connsiteY0" fmla="*/ 0 h 575734"/>
                    <a:gd name="connsiteX1" fmla="*/ 482600 w 762000"/>
                    <a:gd name="connsiteY1" fmla="*/ 203200 h 575734"/>
                    <a:gd name="connsiteX2" fmla="*/ 762000 w 762000"/>
                    <a:gd name="connsiteY2" fmla="*/ 203200 h 575734"/>
                    <a:gd name="connsiteX3" fmla="*/ 762000 w 762000"/>
                    <a:gd name="connsiteY3" fmla="*/ 364067 h 575734"/>
                    <a:gd name="connsiteX4" fmla="*/ 482600 w 762000"/>
                    <a:gd name="connsiteY4" fmla="*/ 364067 h 575734"/>
                    <a:gd name="connsiteX5" fmla="*/ 635000 w 762000"/>
                    <a:gd name="connsiteY5" fmla="*/ 575734 h 575734"/>
                    <a:gd name="connsiteX6" fmla="*/ 524933 w 762000"/>
                    <a:gd name="connsiteY6" fmla="*/ 575734 h 575734"/>
                    <a:gd name="connsiteX7" fmla="*/ 0 w 762000"/>
                    <a:gd name="connsiteY7" fmla="*/ 313267 h 575734"/>
                    <a:gd name="connsiteX8" fmla="*/ 533400 w 762000"/>
                    <a:gd name="connsiteY8" fmla="*/ 0 h 575734"/>
                    <a:gd name="connsiteX9" fmla="*/ 635000 w 762000"/>
                    <a:gd name="connsiteY9" fmla="*/ 0 h 575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62000" h="575734">
                      <a:moveTo>
                        <a:pt x="635000" y="0"/>
                      </a:moveTo>
                      <a:lnTo>
                        <a:pt x="482600" y="203200"/>
                      </a:lnTo>
                      <a:lnTo>
                        <a:pt x="762000" y="203200"/>
                      </a:lnTo>
                      <a:lnTo>
                        <a:pt x="762000" y="364067"/>
                      </a:lnTo>
                      <a:lnTo>
                        <a:pt x="482600" y="364067"/>
                      </a:lnTo>
                      <a:lnTo>
                        <a:pt x="635000" y="575734"/>
                      </a:lnTo>
                      <a:lnTo>
                        <a:pt x="524933" y="575734"/>
                      </a:lnTo>
                      <a:lnTo>
                        <a:pt x="0" y="313267"/>
                      </a:lnTo>
                      <a:lnTo>
                        <a:pt x="533400" y="0"/>
                      </a:lnTo>
                      <a:lnTo>
                        <a:pt x="63500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</p:grpSp>
        </p:grpSp>
        <p:grpSp>
          <p:nvGrpSpPr>
            <p:cNvPr id="65" name="Groep 64"/>
            <p:cNvGrpSpPr/>
            <p:nvPr/>
          </p:nvGrpSpPr>
          <p:grpSpPr>
            <a:xfrm>
              <a:off x="-2950232" y="1207835"/>
              <a:ext cx="532929" cy="509563"/>
              <a:chOff x="-2880382" y="802341"/>
              <a:chExt cx="532929" cy="509563"/>
            </a:xfrm>
          </p:grpSpPr>
          <p:sp>
            <p:nvSpPr>
              <p:cNvPr id="90" name="Rechthoek 89"/>
              <p:cNvSpPr/>
              <p:nvPr/>
            </p:nvSpPr>
            <p:spPr>
              <a:xfrm>
                <a:off x="-2880382" y="802341"/>
                <a:ext cx="532929" cy="509563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91" name="Picture 2"/>
              <p:cNvPicPr>
                <a:picLocks noChangeAspect="1" noChangeArrowheads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2635852" y="822181"/>
                <a:ext cx="226442" cy="2089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92" name="Picture 3"/>
              <p:cNvPicPr>
                <a:picLocks noChangeAspect="1" noChangeArrowheads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2848026" y="822181"/>
                <a:ext cx="207168" cy="21351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93" name="Groep 92"/>
              <p:cNvGrpSpPr/>
              <p:nvPr/>
            </p:nvGrpSpPr>
            <p:grpSpPr>
              <a:xfrm>
                <a:off x="-2802433" y="1123442"/>
                <a:ext cx="132915" cy="104889"/>
                <a:chOff x="-2796392" y="1123442"/>
                <a:chExt cx="120832" cy="104889"/>
              </a:xfrm>
            </p:grpSpPr>
            <p:sp>
              <p:nvSpPr>
                <p:cNvPr id="107" name="Rechthoek 106"/>
                <p:cNvSpPr/>
                <p:nvPr/>
              </p:nvSpPr>
              <p:spPr>
                <a:xfrm>
                  <a:off x="-2796392" y="1123442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08" name="Rechthoek 107"/>
                <p:cNvSpPr/>
                <p:nvPr/>
              </p:nvSpPr>
              <p:spPr>
                <a:xfrm>
                  <a:off x="-2796392" y="1146758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09" name="Rechthoek 108"/>
                <p:cNvSpPr/>
                <p:nvPr/>
              </p:nvSpPr>
              <p:spPr>
                <a:xfrm>
                  <a:off x="-2796392" y="1193390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10" name="Rechthoek 109"/>
                <p:cNvSpPr/>
                <p:nvPr/>
              </p:nvSpPr>
              <p:spPr>
                <a:xfrm>
                  <a:off x="-2796392" y="1216707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11" name="Rechthoek 110"/>
                <p:cNvSpPr/>
                <p:nvPr/>
              </p:nvSpPr>
              <p:spPr>
                <a:xfrm>
                  <a:off x="-2796392" y="1170074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</p:grpSp>
          <p:grpSp>
            <p:nvGrpSpPr>
              <p:cNvPr id="94" name="Groep 93"/>
              <p:cNvGrpSpPr/>
              <p:nvPr/>
            </p:nvGrpSpPr>
            <p:grpSpPr>
              <a:xfrm>
                <a:off x="-2575435" y="1123442"/>
                <a:ext cx="133931" cy="104889"/>
                <a:chOff x="-2556734" y="1123442"/>
                <a:chExt cx="147324" cy="104889"/>
              </a:xfrm>
            </p:grpSpPr>
            <p:grpSp>
              <p:nvGrpSpPr>
                <p:cNvPr id="95" name="Groep 94"/>
                <p:cNvGrpSpPr/>
                <p:nvPr/>
              </p:nvGrpSpPr>
              <p:grpSpPr>
                <a:xfrm>
                  <a:off x="-2556734" y="1123442"/>
                  <a:ext cx="68206" cy="104889"/>
                  <a:chOff x="-2796392" y="1123442"/>
                  <a:chExt cx="120832" cy="104889"/>
                </a:xfrm>
              </p:grpSpPr>
              <p:sp>
                <p:nvSpPr>
                  <p:cNvPr id="102" name="Rechthoek 101"/>
                  <p:cNvSpPr/>
                  <p:nvPr/>
                </p:nvSpPr>
                <p:spPr>
                  <a:xfrm>
                    <a:off x="-2796392" y="1123442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03" name="Rechthoek 102"/>
                  <p:cNvSpPr/>
                  <p:nvPr/>
                </p:nvSpPr>
                <p:spPr>
                  <a:xfrm>
                    <a:off x="-2796392" y="1146758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04" name="Rechthoek 103"/>
                  <p:cNvSpPr/>
                  <p:nvPr/>
                </p:nvSpPr>
                <p:spPr>
                  <a:xfrm>
                    <a:off x="-2796392" y="1193390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05" name="Rechthoek 104"/>
                  <p:cNvSpPr/>
                  <p:nvPr/>
                </p:nvSpPr>
                <p:spPr>
                  <a:xfrm>
                    <a:off x="-2796392" y="1216707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06" name="Rechthoek 105"/>
                  <p:cNvSpPr/>
                  <p:nvPr/>
                </p:nvSpPr>
                <p:spPr>
                  <a:xfrm>
                    <a:off x="-2796392" y="1170074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</p:grpSp>
            <p:grpSp>
              <p:nvGrpSpPr>
                <p:cNvPr id="96" name="Groep 95"/>
                <p:cNvGrpSpPr/>
                <p:nvPr/>
              </p:nvGrpSpPr>
              <p:grpSpPr>
                <a:xfrm>
                  <a:off x="-2477616" y="1123442"/>
                  <a:ext cx="68206" cy="104889"/>
                  <a:chOff x="-2796392" y="1123442"/>
                  <a:chExt cx="120832" cy="104889"/>
                </a:xfrm>
              </p:grpSpPr>
              <p:sp>
                <p:nvSpPr>
                  <p:cNvPr id="97" name="Rechthoek 96"/>
                  <p:cNvSpPr/>
                  <p:nvPr/>
                </p:nvSpPr>
                <p:spPr>
                  <a:xfrm>
                    <a:off x="-2796392" y="1123442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98" name="Rechthoek 97"/>
                  <p:cNvSpPr/>
                  <p:nvPr/>
                </p:nvSpPr>
                <p:spPr>
                  <a:xfrm>
                    <a:off x="-2796392" y="1146758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99" name="Rechthoek 98"/>
                  <p:cNvSpPr/>
                  <p:nvPr/>
                </p:nvSpPr>
                <p:spPr>
                  <a:xfrm>
                    <a:off x="-2796392" y="1193390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00" name="Rechthoek 99"/>
                  <p:cNvSpPr/>
                  <p:nvPr/>
                </p:nvSpPr>
                <p:spPr>
                  <a:xfrm>
                    <a:off x="-2796392" y="1216707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01" name="Rechthoek 100"/>
                  <p:cNvSpPr/>
                  <p:nvPr/>
                </p:nvSpPr>
                <p:spPr>
                  <a:xfrm>
                    <a:off x="-2796392" y="1170074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</p:grpSp>
          </p:grpSp>
        </p:grpSp>
        <p:grpSp>
          <p:nvGrpSpPr>
            <p:cNvPr id="66" name="Groep 65"/>
            <p:cNvGrpSpPr/>
            <p:nvPr userDrawn="1"/>
          </p:nvGrpSpPr>
          <p:grpSpPr>
            <a:xfrm>
              <a:off x="-1948476" y="1281164"/>
              <a:ext cx="413704" cy="427699"/>
              <a:chOff x="-1845083" y="758027"/>
              <a:chExt cx="633799" cy="622540"/>
            </a:xfrm>
          </p:grpSpPr>
          <p:sp>
            <p:nvSpPr>
              <p:cNvPr id="77" name="Afgeronde rechthoek 76"/>
              <p:cNvSpPr/>
              <p:nvPr userDrawn="1"/>
            </p:nvSpPr>
            <p:spPr>
              <a:xfrm>
                <a:off x="-1845083" y="758027"/>
                <a:ext cx="633799" cy="622540"/>
              </a:xfrm>
              <a:prstGeom prst="roundRect">
                <a:avLst>
                  <a:gd name="adj" fmla="val 10944"/>
                </a:avLst>
              </a:prstGeom>
              <a:solidFill>
                <a:srgbClr val="FFFFFF"/>
              </a:solidFill>
              <a:ln w="12700" cap="flat" cmpd="sng" algn="ctr">
                <a:solidFill>
                  <a:schemeClr val="accent1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>
                  <a:ln>
                    <a:noFill/>
                  </a:ln>
                  <a:solidFill>
                    <a:srgbClr val="EF291F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  <p:grpSp>
            <p:nvGrpSpPr>
              <p:cNvPr id="78" name="Groep 77"/>
              <p:cNvGrpSpPr/>
              <p:nvPr userDrawn="1"/>
            </p:nvGrpSpPr>
            <p:grpSpPr>
              <a:xfrm>
                <a:off x="-1737766" y="864082"/>
                <a:ext cx="419166" cy="410430"/>
                <a:chOff x="3708400" y="309013"/>
                <a:chExt cx="1901295" cy="1861668"/>
              </a:xfrm>
              <a:solidFill>
                <a:srgbClr val="000000"/>
              </a:solidFill>
            </p:grpSpPr>
            <p:sp>
              <p:nvSpPr>
                <p:cNvPr id="79" name="Rechthoek 78"/>
                <p:cNvSpPr/>
                <p:nvPr userDrawn="1"/>
              </p:nvSpPr>
              <p:spPr>
                <a:xfrm>
                  <a:off x="3949656" y="535149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0" name="Rechthoek 79"/>
                <p:cNvSpPr/>
                <p:nvPr userDrawn="1"/>
              </p:nvSpPr>
              <p:spPr>
                <a:xfrm>
                  <a:off x="3949656" y="1512611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1" name="Rechthoek 80"/>
                <p:cNvSpPr/>
                <p:nvPr userDrawn="1"/>
              </p:nvSpPr>
              <p:spPr>
                <a:xfrm>
                  <a:off x="3949656" y="1780625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2" name="Rechthoek 81"/>
                <p:cNvSpPr/>
                <p:nvPr userDrawn="1"/>
              </p:nvSpPr>
              <p:spPr>
                <a:xfrm>
                  <a:off x="4593705" y="535149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3" name="Rechthoek 82"/>
                <p:cNvSpPr/>
                <p:nvPr userDrawn="1"/>
              </p:nvSpPr>
              <p:spPr>
                <a:xfrm>
                  <a:off x="4593705" y="1512611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4" name="Rechthoek 83"/>
                <p:cNvSpPr/>
                <p:nvPr userDrawn="1"/>
              </p:nvSpPr>
              <p:spPr>
                <a:xfrm>
                  <a:off x="4593705" y="1780625"/>
                  <a:ext cx="1777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5" name="Rechthoek 84"/>
                <p:cNvSpPr/>
                <p:nvPr userDrawn="1"/>
              </p:nvSpPr>
              <p:spPr>
                <a:xfrm>
                  <a:off x="4593705" y="854236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6" name="Rechthoek 85"/>
                <p:cNvSpPr/>
                <p:nvPr userDrawn="1"/>
              </p:nvSpPr>
              <p:spPr>
                <a:xfrm>
                  <a:off x="4593705" y="1191263"/>
                  <a:ext cx="606415" cy="1990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7" name="Rechthoek 86"/>
                <p:cNvSpPr/>
                <p:nvPr userDrawn="1"/>
              </p:nvSpPr>
              <p:spPr>
                <a:xfrm>
                  <a:off x="4593705" y="309013"/>
                  <a:ext cx="8889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8" name="Rechthoek 87"/>
                <p:cNvSpPr/>
                <p:nvPr userDrawn="1"/>
              </p:nvSpPr>
              <p:spPr>
                <a:xfrm>
                  <a:off x="4593705" y="2021132"/>
                  <a:ext cx="8889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9" name="Vrije vorm 88"/>
                <p:cNvSpPr/>
                <p:nvPr userDrawn="1"/>
              </p:nvSpPr>
              <p:spPr>
                <a:xfrm>
                  <a:off x="3708400" y="804333"/>
                  <a:ext cx="762000" cy="575734"/>
                </a:xfrm>
                <a:custGeom>
                  <a:avLst/>
                  <a:gdLst>
                    <a:gd name="connsiteX0" fmla="*/ 635000 w 762000"/>
                    <a:gd name="connsiteY0" fmla="*/ 0 h 575734"/>
                    <a:gd name="connsiteX1" fmla="*/ 482600 w 762000"/>
                    <a:gd name="connsiteY1" fmla="*/ 203200 h 575734"/>
                    <a:gd name="connsiteX2" fmla="*/ 762000 w 762000"/>
                    <a:gd name="connsiteY2" fmla="*/ 203200 h 575734"/>
                    <a:gd name="connsiteX3" fmla="*/ 762000 w 762000"/>
                    <a:gd name="connsiteY3" fmla="*/ 364067 h 575734"/>
                    <a:gd name="connsiteX4" fmla="*/ 482600 w 762000"/>
                    <a:gd name="connsiteY4" fmla="*/ 364067 h 575734"/>
                    <a:gd name="connsiteX5" fmla="*/ 635000 w 762000"/>
                    <a:gd name="connsiteY5" fmla="*/ 575734 h 575734"/>
                    <a:gd name="connsiteX6" fmla="*/ 524933 w 762000"/>
                    <a:gd name="connsiteY6" fmla="*/ 575734 h 575734"/>
                    <a:gd name="connsiteX7" fmla="*/ 0 w 762000"/>
                    <a:gd name="connsiteY7" fmla="*/ 313267 h 575734"/>
                    <a:gd name="connsiteX8" fmla="*/ 533400 w 762000"/>
                    <a:gd name="connsiteY8" fmla="*/ 0 h 575734"/>
                    <a:gd name="connsiteX9" fmla="*/ 635000 w 762000"/>
                    <a:gd name="connsiteY9" fmla="*/ 0 h 575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62000" h="575734">
                      <a:moveTo>
                        <a:pt x="635000" y="0"/>
                      </a:moveTo>
                      <a:lnTo>
                        <a:pt x="482600" y="203200"/>
                      </a:lnTo>
                      <a:lnTo>
                        <a:pt x="762000" y="203200"/>
                      </a:lnTo>
                      <a:lnTo>
                        <a:pt x="762000" y="364067"/>
                      </a:lnTo>
                      <a:lnTo>
                        <a:pt x="482600" y="364067"/>
                      </a:lnTo>
                      <a:lnTo>
                        <a:pt x="635000" y="575734"/>
                      </a:lnTo>
                      <a:lnTo>
                        <a:pt x="524933" y="575734"/>
                      </a:lnTo>
                      <a:lnTo>
                        <a:pt x="0" y="313267"/>
                      </a:lnTo>
                      <a:lnTo>
                        <a:pt x="533400" y="0"/>
                      </a:lnTo>
                      <a:lnTo>
                        <a:pt x="63500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</p:grpSp>
        </p:grpSp>
        <p:cxnSp>
          <p:nvCxnSpPr>
            <p:cNvPr id="67" name="Rechte verbindingslijn 66"/>
            <p:cNvCxnSpPr>
              <a:stCxn id="92" idx="2"/>
              <a:endCxn id="77" idx="1"/>
            </p:cNvCxnSpPr>
            <p:nvPr userDrawn="1"/>
          </p:nvCxnSpPr>
          <p:spPr>
            <a:xfrm>
              <a:off x="-2814292" y="1441193"/>
              <a:ext cx="865816" cy="53821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  <a:headEnd type="oval"/>
            </a:ln>
            <a:effectLst/>
          </p:spPr>
        </p:cxnSp>
        <p:cxnSp>
          <p:nvCxnSpPr>
            <p:cNvPr id="68" name="Rechte verbindingslijn 67"/>
            <p:cNvCxnSpPr>
              <a:endCxn id="112" idx="1"/>
            </p:cNvCxnSpPr>
            <p:nvPr userDrawn="1"/>
          </p:nvCxnSpPr>
          <p:spPr>
            <a:xfrm flipV="1">
              <a:off x="-2453902" y="1030591"/>
              <a:ext cx="505426" cy="283623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  <a:headEnd type="oval"/>
            </a:ln>
            <a:effectLst/>
          </p:spPr>
        </p:cxnSp>
        <p:sp>
          <p:nvSpPr>
            <p:cNvPr id="69" name="Textfield placeholder"/>
            <p:cNvSpPr txBox="1">
              <a:spLocks/>
            </p:cNvSpPr>
            <p:nvPr userDrawn="1"/>
          </p:nvSpPr>
          <p:spPr>
            <a:xfrm>
              <a:off x="-1341598" y="816743"/>
              <a:ext cx="1056968" cy="427698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087016" rtl="0" eaLnBrk="1" fontAlgn="auto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Tx/>
                <a:buSzPct val="80000"/>
                <a:buFont typeface="Wingdings" pitchFamily="2" charset="2"/>
                <a:buNone/>
                <a:tabLst/>
                <a:defRPr/>
              </a:pPr>
              <a:r>
                <a:rPr kumimoji="0" lang="nl-NL" sz="12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Niveau omhoog</a:t>
              </a:r>
            </a:p>
          </p:txBody>
        </p:sp>
        <p:sp>
          <p:nvSpPr>
            <p:cNvPr id="70" name="Textfield placeholder"/>
            <p:cNvSpPr txBox="1">
              <a:spLocks/>
            </p:cNvSpPr>
            <p:nvPr userDrawn="1"/>
          </p:nvSpPr>
          <p:spPr>
            <a:xfrm>
              <a:off x="-1341599" y="1281164"/>
              <a:ext cx="1070223" cy="427699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087016" rtl="0" eaLnBrk="1" fontAlgn="auto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Tx/>
                <a:buSzPct val="80000"/>
                <a:buFont typeface="Wingdings" pitchFamily="2" charset="2"/>
                <a:buNone/>
                <a:tabLst/>
                <a:defRPr/>
              </a:pPr>
              <a:r>
                <a:rPr kumimoji="0" lang="nl-NL" sz="12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Niveau omlaag</a:t>
              </a:r>
            </a:p>
          </p:txBody>
        </p:sp>
        <p:sp>
          <p:nvSpPr>
            <p:cNvPr id="71" name="Ovaal 70"/>
            <p:cNvSpPr/>
            <p:nvPr userDrawn="1"/>
          </p:nvSpPr>
          <p:spPr>
            <a:xfrm>
              <a:off x="-2959433" y="3382082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5</a:t>
              </a:r>
            </a:p>
          </p:txBody>
        </p:sp>
        <p:sp>
          <p:nvSpPr>
            <p:cNvPr id="72" name="Textfield placeholder"/>
            <p:cNvSpPr txBox="1">
              <a:spLocks/>
            </p:cNvSpPr>
            <p:nvPr/>
          </p:nvSpPr>
          <p:spPr>
            <a:xfrm>
              <a:off x="-2571950" y="3382082"/>
              <a:ext cx="2163709" cy="25968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4" indent="0" algn="l" defTabSz="914400" rtl="0" eaLnBrk="1" fontAlgn="auto" latinLnBrk="0" hangingPunct="1">
                <a:lnSpc>
                  <a:spcPct val="90000"/>
                </a:lnSpc>
                <a:spcBef>
                  <a:spcPts val="500"/>
                </a:spcBef>
                <a:spcAft>
                  <a:spcPts val="5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nl-NL" sz="1200" b="0" i="1" kern="1200" noProof="0">
                  <a:solidFill>
                    <a:schemeClr val="accent2"/>
                  </a:solidFill>
                  <a:latin typeface="+mn-lt"/>
                  <a:ea typeface="+mn-ea"/>
                  <a:cs typeface="+mn-cs"/>
                </a:rPr>
                <a:t>Cursief (16 </a:t>
              </a:r>
              <a:r>
                <a:rPr lang="nl-NL" sz="1200" b="0" i="1" kern="1200" noProof="0" err="1">
                  <a:solidFill>
                    <a:schemeClr val="accent2"/>
                  </a:solidFill>
                  <a:latin typeface="+mn-lt"/>
                  <a:ea typeface="+mn-ea"/>
                  <a:cs typeface="+mn-cs"/>
                </a:rPr>
                <a:t>pt</a:t>
              </a:r>
              <a:r>
                <a:rPr lang="nl-NL" sz="1200" b="0" i="1" kern="1200" noProof="0">
                  <a:solidFill>
                    <a:schemeClr val="accent2"/>
                  </a:solidFill>
                  <a:latin typeface="+mn-lt"/>
                  <a:ea typeface="+mn-ea"/>
                  <a:cs typeface="+mn-cs"/>
                </a:rPr>
                <a:t>.)</a:t>
              </a:r>
            </a:p>
          </p:txBody>
        </p:sp>
        <p:grpSp>
          <p:nvGrpSpPr>
            <p:cNvPr id="73" name="Groep 72"/>
            <p:cNvGrpSpPr/>
            <p:nvPr/>
          </p:nvGrpSpPr>
          <p:grpSpPr>
            <a:xfrm>
              <a:off x="-2950232" y="816050"/>
              <a:ext cx="528695" cy="344202"/>
              <a:chOff x="-2880382" y="410556"/>
              <a:chExt cx="528695" cy="344202"/>
            </a:xfrm>
          </p:grpSpPr>
          <p:sp>
            <p:nvSpPr>
              <p:cNvPr id="75" name="Afgeronde rechthoek 74"/>
              <p:cNvSpPr/>
              <p:nvPr/>
            </p:nvSpPr>
            <p:spPr>
              <a:xfrm>
                <a:off x="-2874214" y="410556"/>
                <a:ext cx="522527" cy="339183"/>
              </a:xfrm>
              <a:prstGeom prst="roundRect">
                <a:avLst>
                  <a:gd name="adj" fmla="val 7565"/>
                </a:avLst>
              </a:prstGeom>
              <a:gradFill>
                <a:gsLst>
                  <a:gs pos="0">
                    <a:srgbClr val="FFEC8F"/>
                  </a:gs>
                  <a:gs pos="100000">
                    <a:srgbClr val="FFFFFF"/>
                  </a:gs>
                </a:gsLst>
                <a:lin ang="5400000" scaled="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6" name="Vrije vorm 75"/>
              <p:cNvSpPr/>
              <p:nvPr/>
            </p:nvSpPr>
            <p:spPr>
              <a:xfrm>
                <a:off x="-2880382" y="452699"/>
                <a:ext cx="528695" cy="302059"/>
              </a:xfrm>
              <a:custGeom>
                <a:avLst/>
                <a:gdLst>
                  <a:gd name="connsiteX0" fmla="*/ 55524 w 528695"/>
                  <a:gd name="connsiteY0" fmla="*/ 0 h 302059"/>
                  <a:gd name="connsiteX1" fmla="*/ 455496 w 528695"/>
                  <a:gd name="connsiteY1" fmla="*/ 0 h 302059"/>
                  <a:gd name="connsiteX2" fmla="*/ 475205 w 528695"/>
                  <a:gd name="connsiteY2" fmla="*/ 19709 h 302059"/>
                  <a:gd name="connsiteX3" fmla="*/ 475205 w 528695"/>
                  <a:gd name="connsiteY3" fmla="*/ 230056 h 302059"/>
                  <a:gd name="connsiteX4" fmla="*/ 516694 w 528695"/>
                  <a:gd name="connsiteY4" fmla="*/ 230056 h 302059"/>
                  <a:gd name="connsiteX5" fmla="*/ 528695 w 528695"/>
                  <a:gd name="connsiteY5" fmla="*/ 242057 h 302059"/>
                  <a:gd name="connsiteX6" fmla="*/ 528695 w 528695"/>
                  <a:gd name="connsiteY6" fmla="*/ 290058 h 302059"/>
                  <a:gd name="connsiteX7" fmla="*/ 516694 w 528695"/>
                  <a:gd name="connsiteY7" fmla="*/ 302059 h 302059"/>
                  <a:gd name="connsiteX8" fmla="*/ 12001 w 528695"/>
                  <a:gd name="connsiteY8" fmla="*/ 302059 h 302059"/>
                  <a:gd name="connsiteX9" fmla="*/ 0 w 528695"/>
                  <a:gd name="connsiteY9" fmla="*/ 290058 h 302059"/>
                  <a:gd name="connsiteX10" fmla="*/ 0 w 528695"/>
                  <a:gd name="connsiteY10" fmla="*/ 242057 h 302059"/>
                  <a:gd name="connsiteX11" fmla="*/ 12001 w 528695"/>
                  <a:gd name="connsiteY11" fmla="*/ 230056 h 302059"/>
                  <a:gd name="connsiteX12" fmla="*/ 35815 w 528695"/>
                  <a:gd name="connsiteY12" fmla="*/ 230056 h 302059"/>
                  <a:gd name="connsiteX13" fmla="*/ 35815 w 528695"/>
                  <a:gd name="connsiteY13" fmla="*/ 19709 h 302059"/>
                  <a:gd name="connsiteX14" fmla="*/ 55524 w 528695"/>
                  <a:gd name="connsiteY14" fmla="*/ 0 h 3020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28695" h="302059">
                    <a:moveTo>
                      <a:pt x="55524" y="0"/>
                    </a:moveTo>
                    <a:lnTo>
                      <a:pt x="455496" y="0"/>
                    </a:lnTo>
                    <a:cubicBezTo>
                      <a:pt x="466381" y="0"/>
                      <a:pt x="475205" y="8824"/>
                      <a:pt x="475205" y="19709"/>
                    </a:cubicBezTo>
                    <a:lnTo>
                      <a:pt x="475205" y="230056"/>
                    </a:lnTo>
                    <a:lnTo>
                      <a:pt x="516694" y="230056"/>
                    </a:lnTo>
                    <a:cubicBezTo>
                      <a:pt x="523322" y="230056"/>
                      <a:pt x="528695" y="235429"/>
                      <a:pt x="528695" y="242057"/>
                    </a:cubicBezTo>
                    <a:lnTo>
                      <a:pt x="528695" y="290058"/>
                    </a:lnTo>
                    <a:cubicBezTo>
                      <a:pt x="528695" y="296686"/>
                      <a:pt x="523322" y="302059"/>
                      <a:pt x="516694" y="302059"/>
                    </a:cubicBezTo>
                    <a:lnTo>
                      <a:pt x="12001" y="302059"/>
                    </a:lnTo>
                    <a:cubicBezTo>
                      <a:pt x="5373" y="302059"/>
                      <a:pt x="0" y="296686"/>
                      <a:pt x="0" y="290058"/>
                    </a:cubicBezTo>
                    <a:lnTo>
                      <a:pt x="0" y="242057"/>
                    </a:lnTo>
                    <a:cubicBezTo>
                      <a:pt x="0" y="235429"/>
                      <a:pt x="5373" y="230056"/>
                      <a:pt x="12001" y="230056"/>
                    </a:cubicBezTo>
                    <a:lnTo>
                      <a:pt x="35815" y="230056"/>
                    </a:lnTo>
                    <a:lnTo>
                      <a:pt x="35815" y="19709"/>
                    </a:lnTo>
                    <a:cubicBezTo>
                      <a:pt x="35815" y="8824"/>
                      <a:pt x="44639" y="0"/>
                      <a:pt x="55524" y="0"/>
                    </a:cubicBezTo>
                    <a:close/>
                  </a:path>
                </a:pathLst>
              </a:custGeom>
              <a:solidFill>
                <a:sysClr val="window" lastClr="FFFFFF">
                  <a:lumMod val="95000"/>
                </a:sysClr>
              </a:solidFill>
              <a:ln w="9525" cap="flat" cmpd="sng" algn="ctr">
                <a:solidFill>
                  <a:srgbClr val="FFFFFF">
                    <a:lumMod val="90000"/>
                  </a:srgbClr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108000" tIns="36000" rIns="108000" bIns="108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nl-NL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egoe UI Light" panose="020B0502040204020203" pitchFamily="34" charset="0"/>
                    <a:ea typeface="+mn-ea"/>
                    <a:cs typeface="+mn-cs"/>
                  </a:rPr>
                  <a:t>Start</a:t>
                </a:r>
              </a:p>
            </p:txBody>
          </p:sp>
        </p:grpSp>
        <p:sp>
          <p:nvSpPr>
            <p:cNvPr id="74" name="Tekstvak 33"/>
            <p:cNvSpPr txBox="1"/>
            <p:nvPr userDrawn="1"/>
          </p:nvSpPr>
          <p:spPr>
            <a:xfrm>
              <a:off x="-2959433" y="372104"/>
              <a:ext cx="2679887" cy="453396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Ga naar de tab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Start’ 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en vind onderstaande knoppen onder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‘Alinea’</a:t>
              </a:r>
            </a:p>
          </p:txBody>
        </p:sp>
      </p:grpSp>
      <p:grpSp>
        <p:nvGrpSpPr>
          <p:cNvPr id="125" name="Instructie Afbeelding Invoegen"/>
          <p:cNvGrpSpPr/>
          <p:nvPr userDrawn="1"/>
        </p:nvGrpSpPr>
        <p:grpSpPr>
          <a:xfrm>
            <a:off x="12321772" y="-5444"/>
            <a:ext cx="2828936" cy="6868888"/>
            <a:chOff x="12346582" y="-5444"/>
            <a:chExt cx="2828936" cy="6868888"/>
          </a:xfrm>
        </p:grpSpPr>
        <p:grpSp>
          <p:nvGrpSpPr>
            <p:cNvPr id="126" name="bijsnijden"/>
            <p:cNvGrpSpPr/>
            <p:nvPr userDrawn="1"/>
          </p:nvGrpSpPr>
          <p:grpSpPr>
            <a:xfrm>
              <a:off x="12346582" y="5828002"/>
              <a:ext cx="779464" cy="828260"/>
              <a:chOff x="13143038" y="5655940"/>
              <a:chExt cx="779464" cy="828260"/>
            </a:xfrm>
          </p:grpSpPr>
          <p:grpSp>
            <p:nvGrpSpPr>
              <p:cNvPr id="178" name="Groep 177"/>
              <p:cNvGrpSpPr/>
              <p:nvPr userDrawn="1"/>
            </p:nvGrpSpPr>
            <p:grpSpPr>
              <a:xfrm>
                <a:off x="13284702" y="5655940"/>
                <a:ext cx="518384" cy="468745"/>
                <a:chOff x="13352037" y="5715656"/>
                <a:chExt cx="383714" cy="346970"/>
              </a:xfrm>
            </p:grpSpPr>
            <p:sp>
              <p:nvSpPr>
                <p:cNvPr id="181" name="Rechthoek 180"/>
                <p:cNvSpPr/>
                <p:nvPr userDrawn="1"/>
              </p:nvSpPr>
              <p:spPr>
                <a:xfrm>
                  <a:off x="13377881" y="5717160"/>
                  <a:ext cx="324866" cy="270269"/>
                </a:xfrm>
                <a:prstGeom prst="rect">
                  <a:avLst/>
                </a:prstGeom>
                <a:noFill/>
                <a:ln w="9525">
                  <a:solidFill>
                    <a:schemeClr val="tx1">
                      <a:lumMod val="65000"/>
                      <a:lumOff val="35000"/>
                    </a:schemeClr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108000" rIns="108000" bIns="108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spcBef>
                      <a:spcPts val="350"/>
                    </a:spcBef>
                    <a:spcAft>
                      <a:spcPts val="350"/>
                    </a:spcAft>
                  </a:pPr>
                  <a:endParaRPr lang="nl-NL" sz="1600">
                    <a:solidFill>
                      <a:schemeClr val="accent4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pic>
              <p:nvPicPr>
                <p:cNvPr id="182" name="Afbeelding 181"/>
                <p:cNvPicPr>
                  <a:picLocks noChangeAspect="1"/>
                </p:cNvPicPr>
                <p:nvPr userDrawn="1"/>
              </p:nvPicPr>
              <p:blipFill rotWithShape="1">
                <a:blip r:embed="rId5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13352037" y="5715656"/>
                  <a:ext cx="231884" cy="275611"/>
                </a:xfrm>
                <a:prstGeom prst="rect">
                  <a:avLst/>
                </a:prstGeom>
                <a:ln w="9525">
                  <a:solidFill>
                    <a:schemeClr val="bg1">
                      <a:lumMod val="50000"/>
                    </a:schemeClr>
                  </a:solidFill>
                </a:ln>
              </p:spPr>
            </p:pic>
            <p:sp>
              <p:nvSpPr>
                <p:cNvPr id="183" name="L-vorm 182"/>
                <p:cNvSpPr/>
                <p:nvPr userDrawn="1"/>
              </p:nvSpPr>
              <p:spPr>
                <a:xfrm rot="5400000">
                  <a:off x="13595231" y="5922107"/>
                  <a:ext cx="129209" cy="151830"/>
                </a:xfrm>
                <a:prstGeom prst="corner">
                  <a:avLst>
                    <a:gd name="adj1" fmla="val 14726"/>
                    <a:gd name="adj2" fmla="val 14726"/>
                  </a:avLst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108000" rIns="108000" bIns="108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spcBef>
                      <a:spcPts val="350"/>
                    </a:spcBef>
                    <a:spcAft>
                      <a:spcPts val="350"/>
                    </a:spcAft>
                  </a:pPr>
                  <a:endParaRPr lang="nl-NL" sz="1600">
                    <a:solidFill>
                      <a:schemeClr val="accent4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84" name="L-vorm 183"/>
                <p:cNvSpPr/>
                <p:nvPr userDrawn="1"/>
              </p:nvSpPr>
              <p:spPr>
                <a:xfrm rot="5400000" flipH="1" flipV="1">
                  <a:off x="13571296" y="5896455"/>
                  <a:ext cx="129209" cy="151830"/>
                </a:xfrm>
                <a:prstGeom prst="corner">
                  <a:avLst>
                    <a:gd name="adj1" fmla="val 14726"/>
                    <a:gd name="adj2" fmla="val 14726"/>
                  </a:avLst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108000" rIns="108000" bIns="108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spcBef>
                      <a:spcPts val="350"/>
                    </a:spcBef>
                    <a:spcAft>
                      <a:spcPts val="350"/>
                    </a:spcAft>
                  </a:pPr>
                  <a:endParaRPr lang="nl-NL" sz="1600">
                    <a:solidFill>
                      <a:schemeClr val="accent4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</p:grpSp>
          <p:sp>
            <p:nvSpPr>
              <p:cNvPr id="179" name="Tekstvak 76"/>
              <p:cNvSpPr txBox="1"/>
              <p:nvPr userDrawn="1"/>
            </p:nvSpPr>
            <p:spPr>
              <a:xfrm>
                <a:off x="13143038" y="6165304"/>
                <a:ext cx="779464" cy="26161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>
                <a:defPPr>
                  <a:defRPr lang="nl-NL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50" b="1" i="0" u="none" strike="noStrike" kern="0" cap="none" spc="0" normalizeH="0" baseline="0">
                    <a:ln>
                      <a:noFill/>
                    </a:ln>
                    <a:effectLst>
                      <a:outerShdw blurRad="25400" algn="ctr" rotWithShape="0">
                        <a:prstClr val="white"/>
                      </a:outerShdw>
                    </a:effectLst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Bijsnijden</a:t>
                </a:r>
              </a:p>
            </p:txBody>
          </p:sp>
          <p:sp>
            <p:nvSpPr>
              <p:cNvPr id="180" name="Rechthoekige driehoek 179"/>
              <p:cNvSpPr/>
              <p:nvPr userDrawn="1"/>
            </p:nvSpPr>
            <p:spPr>
              <a:xfrm rot="18900000">
                <a:off x="13499178" y="6417015"/>
                <a:ext cx="67185" cy="67185"/>
              </a:xfrm>
              <a:prstGeom prst="rt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108000" rIns="108000" bIns="108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spcBef>
                    <a:spcPts val="350"/>
                  </a:spcBef>
                  <a:spcAft>
                    <a:spcPts val="350"/>
                  </a:spcAft>
                </a:pPr>
                <a:endParaRPr lang="nl-NL" sz="1600">
                  <a:solidFill>
                    <a:schemeClr val="accent4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</p:grpSp>
        <p:sp>
          <p:nvSpPr>
            <p:cNvPr id="127" name="Rechthoek 126"/>
            <p:cNvSpPr/>
            <p:nvPr/>
          </p:nvSpPr>
          <p:spPr>
            <a:xfrm>
              <a:off x="12483705" y="-5444"/>
              <a:ext cx="2677678" cy="288015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>
                <a:lnSpc>
                  <a:spcPct val="80000"/>
                </a:lnSpc>
              </a:pPr>
              <a:r>
                <a:rPr lang="nl-NL" sz="1600" b="1" kern="0">
                  <a:solidFill>
                    <a:schemeClr val="accent2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AFBEELDING INVOEGEN</a:t>
              </a:r>
            </a:p>
          </p:txBody>
        </p:sp>
        <p:sp>
          <p:nvSpPr>
            <p:cNvPr id="162" name="Tekstvak 33"/>
            <p:cNvSpPr txBox="1"/>
            <p:nvPr/>
          </p:nvSpPr>
          <p:spPr>
            <a:xfrm>
              <a:off x="12483705" y="865335"/>
              <a:ext cx="2584447" cy="730692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lvl="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nl-NL" sz="1200" kern="0">
                  <a:latin typeface="Segoe UI Light" panose="020B0502040204020203" pitchFamily="34" charset="0"/>
                  <a:cs typeface="Segoe UI Light" panose="020B0502040204020203" pitchFamily="34" charset="0"/>
                </a:rPr>
                <a:t>Indien nodig, verwijder de bestaande afbeelding. Klik op het pictogram om een afbeelding in te voegen</a:t>
              </a:r>
              <a:br>
                <a:rPr lang="nl-NL" sz="1200" kern="0">
                  <a:latin typeface="Segoe UI Light" panose="020B0502040204020203" pitchFamily="34" charset="0"/>
                  <a:cs typeface="Segoe UI Light" panose="020B0502040204020203" pitchFamily="34" charset="0"/>
                </a:rPr>
              </a:br>
              <a:r>
                <a:rPr lang="nl-NL" sz="1200" kern="0">
                  <a:latin typeface="Segoe UI Light" panose="020B0502040204020203" pitchFamily="34" charset="0"/>
                  <a:cs typeface="Segoe UI Light" panose="020B0502040204020203" pitchFamily="34" charset="0"/>
                </a:rPr>
                <a:t>(zie onderstaand voorbeeld).</a:t>
              </a:r>
            </a:p>
          </p:txBody>
        </p:sp>
        <p:sp>
          <p:nvSpPr>
            <p:cNvPr id="163" name="Tekstvak 33"/>
            <p:cNvSpPr txBox="1"/>
            <p:nvPr/>
          </p:nvSpPr>
          <p:spPr>
            <a:xfrm>
              <a:off x="12479311" y="2969104"/>
              <a:ext cx="2592287" cy="44485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lvl="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nl-NL" sz="1200" kern="0">
                  <a:latin typeface="Segoe UI Light" panose="020B0502040204020203" pitchFamily="34" charset="0"/>
                  <a:cs typeface="Segoe UI Light" panose="020B0502040204020203" pitchFamily="34" charset="0"/>
                </a:rPr>
                <a:t>Selecteer de afbeelding die u wilt invoegen en klik op </a:t>
              </a:r>
              <a:r>
                <a:rPr lang="nl-NL" sz="1200" b="1" kern="0">
                  <a:latin typeface="Segoe UI Light" panose="020B0502040204020203" pitchFamily="34" charset="0"/>
                  <a:cs typeface="Segoe UI Light" panose="020B0502040204020203" pitchFamily="34" charset="0"/>
                </a:rPr>
                <a:t>‘Invoegen’</a:t>
              </a:r>
            </a:p>
          </p:txBody>
        </p:sp>
        <p:sp>
          <p:nvSpPr>
            <p:cNvPr id="164" name="Ovaal 163"/>
            <p:cNvSpPr/>
            <p:nvPr/>
          </p:nvSpPr>
          <p:spPr>
            <a:xfrm>
              <a:off x="12483705" y="436334"/>
              <a:ext cx="359927" cy="359927"/>
            </a:xfrm>
            <a:prstGeom prst="ellipse">
              <a:avLst/>
            </a:pr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1</a:t>
              </a:r>
            </a:p>
          </p:txBody>
        </p:sp>
        <p:sp>
          <p:nvSpPr>
            <p:cNvPr id="165" name="Ovaal 164"/>
            <p:cNvSpPr/>
            <p:nvPr/>
          </p:nvSpPr>
          <p:spPr>
            <a:xfrm>
              <a:off x="12488780" y="2543208"/>
              <a:ext cx="359927" cy="359927"/>
            </a:xfrm>
            <a:prstGeom prst="ellipse">
              <a:avLst/>
            </a:pr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2</a:t>
              </a:r>
            </a:p>
          </p:txBody>
        </p:sp>
        <p:cxnSp>
          <p:nvCxnSpPr>
            <p:cNvPr id="166" name="Rechte verbindingslijn 165"/>
            <p:cNvCxnSpPr/>
            <p:nvPr/>
          </p:nvCxnSpPr>
          <p:spPr>
            <a:xfrm>
              <a:off x="12487778" y="283020"/>
              <a:ext cx="2675935" cy="0"/>
            </a:xfrm>
            <a:prstGeom prst="line">
              <a:avLst/>
            </a:prstGeom>
            <a:noFill/>
            <a:ln w="9525" cap="flat" cmpd="sng" algn="ctr">
              <a:solidFill>
                <a:schemeClr val="accent2"/>
              </a:solidFill>
              <a:prstDash val="solid"/>
            </a:ln>
            <a:effectLst/>
          </p:spPr>
        </p:cxnSp>
        <p:cxnSp>
          <p:nvCxnSpPr>
            <p:cNvPr id="167" name="Rechte verbindingslijn 166"/>
            <p:cNvCxnSpPr/>
            <p:nvPr/>
          </p:nvCxnSpPr>
          <p:spPr>
            <a:xfrm>
              <a:off x="12479311" y="2393251"/>
              <a:ext cx="2684402" cy="0"/>
            </a:xfrm>
            <a:prstGeom prst="line">
              <a:avLst/>
            </a:prstGeom>
            <a:noFill/>
            <a:ln w="9525" cap="flat" cmpd="sng" algn="ctr">
              <a:solidFill>
                <a:schemeClr val="accent2"/>
              </a:solidFill>
              <a:prstDash val="solid"/>
            </a:ln>
            <a:effectLst/>
          </p:spPr>
        </p:cxnSp>
        <p:cxnSp>
          <p:nvCxnSpPr>
            <p:cNvPr id="168" name="Rechte verbindingslijn 167"/>
            <p:cNvCxnSpPr/>
            <p:nvPr/>
          </p:nvCxnSpPr>
          <p:spPr>
            <a:xfrm>
              <a:off x="12470972" y="3968888"/>
              <a:ext cx="2692741" cy="0"/>
            </a:xfrm>
            <a:prstGeom prst="line">
              <a:avLst/>
            </a:prstGeom>
            <a:noFill/>
            <a:ln w="9525" cap="flat" cmpd="sng" algn="ctr">
              <a:solidFill>
                <a:schemeClr val="accent2"/>
              </a:solidFill>
              <a:prstDash val="solid"/>
            </a:ln>
            <a:effectLst/>
          </p:spPr>
        </p:cxnSp>
        <p:pic>
          <p:nvPicPr>
            <p:cNvPr id="169" name="Icoontje afbeelding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488780" y="1708839"/>
              <a:ext cx="521075" cy="521075"/>
            </a:xfrm>
            <a:prstGeom prst="rect">
              <a:avLst/>
            </a:prstGeom>
          </p:spPr>
        </p:pic>
        <p:sp>
          <p:nvSpPr>
            <p:cNvPr id="170" name="Tekstvak 33"/>
            <p:cNvSpPr txBox="1"/>
            <p:nvPr/>
          </p:nvSpPr>
          <p:spPr>
            <a:xfrm>
              <a:off x="12479311" y="4549393"/>
              <a:ext cx="2588841" cy="107187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lvl="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nl-NL" sz="1200" kern="0">
                  <a:latin typeface="Segoe UI Light" panose="020B0502040204020203" pitchFamily="34" charset="0"/>
                  <a:cs typeface="Segoe UI Light" panose="020B0502040204020203" pitchFamily="34" charset="0"/>
                </a:rPr>
                <a:t>Als u de afbeelding wilt schalen of verslepen, ga naar </a:t>
              </a:r>
              <a:r>
                <a:rPr lang="nl-NL" sz="1200" b="1" kern="0">
                  <a:latin typeface="Segoe UI Light" panose="020B0502040204020203" pitchFamily="34" charset="0"/>
                  <a:cs typeface="Segoe UI Light" panose="020B0502040204020203" pitchFamily="34" charset="0"/>
                </a:rPr>
                <a:t>‘Hulpmiddelen voor afbeeldingen’ </a:t>
              </a:r>
              <a:r>
                <a:rPr lang="nl-NL" sz="1200" kern="0">
                  <a:latin typeface="Segoe UI Light" panose="020B0502040204020203" pitchFamily="34" charset="0"/>
                  <a:cs typeface="Segoe UI Light" panose="020B0502040204020203" pitchFamily="34" charset="0"/>
                </a:rPr>
                <a:t>en klik op </a:t>
              </a:r>
              <a:r>
                <a:rPr lang="nl-NL" sz="1200" b="1" kern="0">
                  <a:latin typeface="Segoe UI Light" panose="020B0502040204020203" pitchFamily="34" charset="0"/>
                  <a:cs typeface="Segoe UI Light" panose="020B0502040204020203" pitchFamily="34" charset="0"/>
                </a:rPr>
                <a:t>‘Bijsnijden’.</a:t>
              </a:r>
            </a:p>
            <a:p>
              <a:pPr lvl="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nl-NL" sz="1200" kern="0">
                  <a:latin typeface="Segoe UI Light" panose="020B0502040204020203" pitchFamily="34" charset="0"/>
                  <a:cs typeface="Segoe UI Light" panose="020B0502040204020203" pitchFamily="34" charset="0"/>
                </a:rPr>
                <a:t>Met de witte bolletjes schaalt u de afbeelding, met de zwarte haakjes schaalt u het afbeeldingskader.</a:t>
              </a:r>
            </a:p>
          </p:txBody>
        </p:sp>
        <p:sp>
          <p:nvSpPr>
            <p:cNvPr id="171" name="Ovaal 170"/>
            <p:cNvSpPr/>
            <p:nvPr/>
          </p:nvSpPr>
          <p:spPr>
            <a:xfrm>
              <a:off x="12488779" y="4119303"/>
              <a:ext cx="359927" cy="359927"/>
            </a:xfrm>
            <a:prstGeom prst="ellipse">
              <a:avLst/>
            </a:pr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3</a:t>
              </a:r>
            </a:p>
          </p:txBody>
        </p:sp>
        <p:cxnSp>
          <p:nvCxnSpPr>
            <p:cNvPr id="172" name="Rechte verbindingslijn 171"/>
            <p:cNvCxnSpPr/>
            <p:nvPr/>
          </p:nvCxnSpPr>
          <p:spPr>
            <a:xfrm>
              <a:off x="12470972" y="6863444"/>
              <a:ext cx="2704546" cy="0"/>
            </a:xfrm>
            <a:prstGeom prst="line">
              <a:avLst/>
            </a:prstGeom>
            <a:noFill/>
            <a:ln w="9525" cap="flat" cmpd="sng" algn="ctr">
              <a:solidFill>
                <a:schemeClr val="accent2"/>
              </a:solidFill>
              <a:prstDash val="solid"/>
            </a:ln>
            <a:effectLst/>
          </p:spPr>
        </p:cxnSp>
        <p:grpSp>
          <p:nvGrpSpPr>
            <p:cNvPr id="173" name="Groep 172"/>
            <p:cNvGrpSpPr/>
            <p:nvPr/>
          </p:nvGrpSpPr>
          <p:grpSpPr>
            <a:xfrm>
              <a:off x="12483705" y="3495180"/>
              <a:ext cx="1114138" cy="297656"/>
              <a:chOff x="13560784" y="3471416"/>
              <a:chExt cx="1114138" cy="297656"/>
            </a:xfrm>
          </p:grpSpPr>
          <p:sp>
            <p:nvSpPr>
              <p:cNvPr id="174" name="Afgeronde rechthoek 173"/>
              <p:cNvSpPr/>
              <p:nvPr/>
            </p:nvSpPr>
            <p:spPr>
              <a:xfrm>
                <a:off x="13560784" y="3471416"/>
                <a:ext cx="1114138" cy="297656"/>
              </a:xfrm>
              <a:prstGeom prst="roundRect">
                <a:avLst/>
              </a:prstGeom>
              <a:gradFill flip="none" rotWithShape="1">
                <a:gsLst>
                  <a:gs pos="4000">
                    <a:srgbClr val="00B0F0"/>
                  </a:gs>
                  <a:gs pos="0">
                    <a:srgbClr val="0070C0"/>
                  </a:gs>
                  <a:gs pos="100000">
                    <a:srgbClr val="0070C0"/>
                  </a:gs>
                  <a:gs pos="12000">
                    <a:srgbClr val="D1EAFF"/>
                  </a:gs>
                  <a:gs pos="96000">
                    <a:srgbClr val="00B0F0"/>
                  </a:gs>
                  <a:gs pos="89000">
                    <a:srgbClr val="DDF4FF"/>
                  </a:gs>
                  <a:gs pos="43000">
                    <a:srgbClr val="D1EAFF"/>
                  </a:gs>
                  <a:gs pos="51000">
                    <a:srgbClr val="DDF4FF"/>
                  </a:gs>
                </a:gsLst>
                <a:lin ang="16200000" scaled="1"/>
                <a:tileRect/>
              </a:gradFill>
              <a:ln w="6350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75" name="Tekstvak 174"/>
              <p:cNvSpPr txBox="1"/>
              <p:nvPr/>
            </p:nvSpPr>
            <p:spPr>
              <a:xfrm>
                <a:off x="13573594" y="3501896"/>
                <a:ext cx="888311" cy="246221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>
                <a:defPPr>
                  <a:defRPr lang="nl-NL"/>
                </a:defPPr>
                <a:lvl1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900" i="0" u="none" strike="noStrike" kern="0" cap="none" spc="0" normalizeH="0" baseline="0">
                    <a:ln>
                      <a:noFill/>
                    </a:ln>
                    <a:effectLst>
                      <a:outerShdw blurRad="25400" algn="ctr" rotWithShape="0">
                        <a:prstClr val="white"/>
                      </a:outerShdw>
                    </a:effectLst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5pPr>
                <a:lvl6pPr>
                  <a:defRPr>
                    <a:latin typeface="Arial" charset="0"/>
                    <a:cs typeface="Arial" charset="0"/>
                  </a:defRPr>
                </a:lvl6pPr>
                <a:lvl7pPr>
                  <a:defRPr>
                    <a:latin typeface="Arial" charset="0"/>
                    <a:cs typeface="Arial" charset="0"/>
                  </a:defRPr>
                </a:lvl7pPr>
                <a:lvl8pPr>
                  <a:defRPr>
                    <a:latin typeface="Arial" charset="0"/>
                    <a:cs typeface="Arial" charset="0"/>
                  </a:defRPr>
                </a:lvl8pPr>
                <a:lvl9pPr>
                  <a:defRPr>
                    <a:latin typeface="Arial" charset="0"/>
                    <a:cs typeface="Arial" charset="0"/>
                  </a:defRPr>
                </a:lvl9pPr>
              </a:lstStyle>
              <a:p>
                <a:r>
                  <a:rPr lang="nl-NL" sz="1000"/>
                  <a:t>Invoegen</a:t>
                </a:r>
              </a:p>
            </p:txBody>
          </p:sp>
          <p:cxnSp>
            <p:nvCxnSpPr>
              <p:cNvPr id="176" name="Rechte verbindingslijn 175"/>
              <p:cNvCxnSpPr/>
              <p:nvPr/>
            </p:nvCxnSpPr>
            <p:spPr>
              <a:xfrm>
                <a:off x="14461905" y="3507058"/>
                <a:ext cx="0" cy="22443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7" name="Gelijkbenige driehoek 176"/>
              <p:cNvSpPr/>
              <p:nvPr/>
            </p:nvSpPr>
            <p:spPr>
              <a:xfrm rot="10800000">
                <a:off x="14518584" y="3600521"/>
                <a:ext cx="105309" cy="57157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nl-NL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56290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% Tekst + 50%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jdelijke aanduiding voor afbeelding 18"/>
          <p:cNvSpPr>
            <a:spLocks noGrp="1"/>
          </p:cNvSpPr>
          <p:nvPr>
            <p:ph type="pic" sz="quarter" idx="15" hasCustomPrompt="1"/>
          </p:nvPr>
        </p:nvSpPr>
        <p:spPr>
          <a:xfrm>
            <a:off x="6512893" y="0"/>
            <a:ext cx="5679107" cy="6858000"/>
          </a:xfrm>
          <a:custGeom>
            <a:avLst/>
            <a:gdLst>
              <a:gd name="connsiteX0" fmla="*/ 670738 w 5760000"/>
              <a:gd name="connsiteY0" fmla="*/ 0 h 6858000"/>
              <a:gd name="connsiteX1" fmla="*/ 5760000 w 5760000"/>
              <a:gd name="connsiteY1" fmla="*/ 0 h 6858000"/>
              <a:gd name="connsiteX2" fmla="*/ 5760000 w 5760000"/>
              <a:gd name="connsiteY2" fmla="*/ 6858000 h 6858000"/>
              <a:gd name="connsiteX3" fmla="*/ 0 w 5760000"/>
              <a:gd name="connsiteY3" fmla="*/ 6858000 h 6858000"/>
              <a:gd name="connsiteX4" fmla="*/ 0 w 5760000"/>
              <a:gd name="connsiteY4" fmla="*/ 6857999 h 6858000"/>
              <a:gd name="connsiteX5" fmla="*/ 80893 w 5760000"/>
              <a:gd name="connsiteY5" fmla="*/ 6857999 h 6858000"/>
              <a:gd name="connsiteX6" fmla="*/ 737330 w 5760000"/>
              <a:gd name="connsiteY6" fmla="*/ 311632 h 6858000"/>
              <a:gd name="connsiteX0" fmla="*/ 670738 w 5760000"/>
              <a:gd name="connsiteY0" fmla="*/ 0 h 6858000"/>
              <a:gd name="connsiteX1" fmla="*/ 5760000 w 5760000"/>
              <a:gd name="connsiteY1" fmla="*/ 0 h 6858000"/>
              <a:gd name="connsiteX2" fmla="*/ 5760000 w 5760000"/>
              <a:gd name="connsiteY2" fmla="*/ 6858000 h 6858000"/>
              <a:gd name="connsiteX3" fmla="*/ 0 w 5760000"/>
              <a:gd name="connsiteY3" fmla="*/ 6858000 h 6858000"/>
              <a:gd name="connsiteX4" fmla="*/ 80893 w 5760000"/>
              <a:gd name="connsiteY4" fmla="*/ 6857999 h 6858000"/>
              <a:gd name="connsiteX5" fmla="*/ 737330 w 5760000"/>
              <a:gd name="connsiteY5" fmla="*/ 311632 h 6858000"/>
              <a:gd name="connsiteX6" fmla="*/ 670738 w 5760000"/>
              <a:gd name="connsiteY6" fmla="*/ 0 h 6858000"/>
              <a:gd name="connsiteX0" fmla="*/ 589845 w 5679107"/>
              <a:gd name="connsiteY0" fmla="*/ 0 h 6858000"/>
              <a:gd name="connsiteX1" fmla="*/ 5679107 w 5679107"/>
              <a:gd name="connsiteY1" fmla="*/ 0 h 6858000"/>
              <a:gd name="connsiteX2" fmla="*/ 5679107 w 5679107"/>
              <a:gd name="connsiteY2" fmla="*/ 6858000 h 6858000"/>
              <a:gd name="connsiteX3" fmla="*/ 0 w 5679107"/>
              <a:gd name="connsiteY3" fmla="*/ 6857999 h 6858000"/>
              <a:gd name="connsiteX4" fmla="*/ 656437 w 5679107"/>
              <a:gd name="connsiteY4" fmla="*/ 311632 h 6858000"/>
              <a:gd name="connsiteX5" fmla="*/ 589845 w 5679107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79107" h="6858000">
                <a:moveTo>
                  <a:pt x="589845" y="0"/>
                </a:moveTo>
                <a:lnTo>
                  <a:pt x="5679107" y="0"/>
                </a:lnTo>
                <a:lnTo>
                  <a:pt x="5679107" y="6858000"/>
                </a:lnTo>
                <a:lnTo>
                  <a:pt x="0" y="6857999"/>
                </a:lnTo>
                <a:cubicBezTo>
                  <a:pt x="0" y="3536155"/>
                  <a:pt x="1281917" y="3432348"/>
                  <a:pt x="656437" y="311632"/>
                </a:cubicBezTo>
                <a:lnTo>
                  <a:pt x="589845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bIns="216000" anchor="ctr">
            <a:noAutofit/>
          </a:bodyPr>
          <a:lstStyle>
            <a:lvl1pPr algn="ctr">
              <a:lnSpc>
                <a:spcPct val="300000"/>
              </a:lnSpc>
              <a:defRPr/>
            </a:lvl1pPr>
          </a:lstStyle>
          <a:p>
            <a:r>
              <a:rPr lang="nl-NL"/>
              <a:t>Klik hier op het icoon</a:t>
            </a:r>
            <a:br>
              <a:rPr lang="nl-NL"/>
            </a:br>
            <a:r>
              <a:rPr lang="nl-NL"/>
              <a:t>een afbeelding in te voegen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31340" y="531341"/>
            <a:ext cx="6203289" cy="496565"/>
          </a:xfrm>
        </p:spPr>
        <p:txBody>
          <a:bodyPr/>
          <a:lstStyle/>
          <a:p>
            <a:r>
              <a:rPr lang="nl-NL"/>
              <a:t>Klik hier om een titel in te voegen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D5FBA41-AFD5-4B00-AC98-55F0A9A32C4E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8" name="Tijdelijke aanduiding voor tekst 7"/>
          <p:cNvSpPr>
            <a:spLocks noGrp="1"/>
          </p:cNvSpPr>
          <p:nvPr>
            <p:ph type="body" sz="quarter" idx="13" hasCustomPrompt="1"/>
          </p:nvPr>
        </p:nvSpPr>
        <p:spPr>
          <a:xfrm>
            <a:off x="531340" y="951113"/>
            <a:ext cx="6203289" cy="284560"/>
          </a:xfrm>
        </p:spPr>
        <p:txBody>
          <a:bodyPr>
            <a:noAutofit/>
          </a:bodyPr>
          <a:lstStyle>
            <a:lvl1pPr>
              <a:defRPr sz="18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nl-NL"/>
              <a:t>Subtitel</a:t>
            </a:r>
          </a:p>
        </p:txBody>
      </p:sp>
      <p:sp>
        <p:nvSpPr>
          <p:cNvPr id="10" name="Tijdelijke aanduiding voor tekst 9"/>
          <p:cNvSpPr>
            <a:spLocks noGrp="1"/>
          </p:cNvSpPr>
          <p:nvPr>
            <p:ph type="body" sz="quarter" idx="14"/>
          </p:nvPr>
        </p:nvSpPr>
        <p:spPr>
          <a:xfrm>
            <a:off x="525164" y="1447800"/>
            <a:ext cx="5621636" cy="4064400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22" name="Rechthoek 21"/>
          <p:cNvSpPr/>
          <p:nvPr userDrawn="1"/>
        </p:nvSpPr>
        <p:spPr>
          <a:xfrm>
            <a:off x="7692571" y="-446643"/>
            <a:ext cx="4499429" cy="3728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0" rtlCol="0" anchor="ctr"/>
          <a:lstStyle/>
          <a:p>
            <a:pPr algn="r"/>
            <a:r>
              <a:rPr lang="nl-NL" sz="2000" b="1">
                <a:solidFill>
                  <a:schemeClr val="accent1"/>
                </a:solidFill>
              </a:rPr>
              <a:t>50% TEKST +</a:t>
            </a:r>
            <a:r>
              <a:rPr lang="nl-NL" sz="2000" b="1" baseline="0">
                <a:solidFill>
                  <a:schemeClr val="accent1"/>
                </a:solidFill>
              </a:rPr>
              <a:t> 50% AFBEELDING</a:t>
            </a:r>
            <a:endParaRPr lang="nl-NL" sz="2000" b="1">
              <a:solidFill>
                <a:schemeClr val="accent1"/>
              </a:solidFill>
            </a:endParaRPr>
          </a:p>
        </p:txBody>
      </p:sp>
      <p:grpSp>
        <p:nvGrpSpPr>
          <p:cNvPr id="58" name="Instructie Tekst"/>
          <p:cNvGrpSpPr/>
          <p:nvPr userDrawn="1"/>
        </p:nvGrpSpPr>
        <p:grpSpPr>
          <a:xfrm>
            <a:off x="-2916113" y="0"/>
            <a:ext cx="2688057" cy="3772106"/>
            <a:chOff x="-2959433" y="-5444"/>
            <a:chExt cx="2688057" cy="3772106"/>
          </a:xfrm>
        </p:grpSpPr>
        <p:sp>
          <p:nvSpPr>
            <p:cNvPr id="59" name="Rechthoek 58"/>
            <p:cNvSpPr/>
            <p:nvPr userDrawn="1"/>
          </p:nvSpPr>
          <p:spPr>
            <a:xfrm>
              <a:off x="-2959433" y="-5444"/>
              <a:ext cx="2572469" cy="280344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600" b="1" i="0" u="none" strike="noStrike" kern="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TEKST NIVEAUS</a:t>
              </a:r>
            </a:p>
          </p:txBody>
        </p:sp>
        <p:sp>
          <p:nvSpPr>
            <p:cNvPr id="60" name="Textfield placeholder"/>
            <p:cNvSpPr txBox="1">
              <a:spLocks/>
            </p:cNvSpPr>
            <p:nvPr userDrawn="1"/>
          </p:nvSpPr>
          <p:spPr>
            <a:xfrm>
              <a:off x="-2587337" y="2675411"/>
              <a:ext cx="2163709" cy="25968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358775" marR="0" lvl="2" indent="-176213" algn="l" defTabSz="914400" rtl="0" eaLnBrk="1" fontAlgn="auto" latinLnBrk="0" hangingPunct="1">
                <a:lnSpc>
                  <a:spcPct val="90000"/>
                </a:lnSpc>
                <a:spcBef>
                  <a:spcPts val="500"/>
                </a:spcBef>
                <a:spcAft>
                  <a:spcPts val="500"/>
                </a:spcAft>
                <a:buClr>
                  <a:schemeClr val="accent1"/>
                </a:buClr>
                <a:buSzPct val="100000"/>
                <a:buFont typeface="Wingdings" panose="05000000000000000000" pitchFamily="2" charset="2"/>
                <a:buChar char="§"/>
                <a:tabLst/>
                <a:defRPr/>
              </a:pPr>
              <a:r>
                <a:rPr lang="nl-NL" sz="1200" kern="1200" noProof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Sub </a:t>
              </a:r>
              <a:r>
                <a:rPr lang="nl-NL" sz="1200" kern="1200" noProof="0" err="1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bullet</a:t>
              </a:r>
              <a:r>
                <a:rPr lang="nl-NL" sz="1200" kern="1200" noProof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 (16 </a:t>
              </a:r>
              <a:r>
                <a:rPr lang="nl-NL" sz="1200" kern="1200" noProof="0" err="1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pt</a:t>
              </a:r>
              <a:r>
                <a:rPr lang="nl-NL" sz="1200" kern="1200" noProof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.)</a:t>
              </a:r>
            </a:p>
          </p:txBody>
        </p:sp>
        <p:sp>
          <p:nvSpPr>
            <p:cNvPr id="61" name="Ovaal 60"/>
            <p:cNvSpPr/>
            <p:nvPr userDrawn="1"/>
          </p:nvSpPr>
          <p:spPr>
            <a:xfrm>
              <a:off x="-2959433" y="1968742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1</a:t>
              </a:r>
            </a:p>
          </p:txBody>
        </p:sp>
        <p:sp>
          <p:nvSpPr>
            <p:cNvPr id="62" name="Ovaal 61"/>
            <p:cNvSpPr/>
            <p:nvPr userDrawn="1"/>
          </p:nvSpPr>
          <p:spPr>
            <a:xfrm>
              <a:off x="-2959433" y="2322077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63" name="Ovaal 62"/>
            <p:cNvSpPr/>
            <p:nvPr userDrawn="1"/>
          </p:nvSpPr>
          <p:spPr>
            <a:xfrm>
              <a:off x="-2959433" y="2675412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64" name="Ovaal 63"/>
            <p:cNvSpPr/>
            <p:nvPr userDrawn="1"/>
          </p:nvSpPr>
          <p:spPr>
            <a:xfrm>
              <a:off x="-2959433" y="3028747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4</a:t>
              </a:r>
            </a:p>
          </p:txBody>
        </p:sp>
        <p:sp>
          <p:nvSpPr>
            <p:cNvPr id="65" name="Textfield placeholder"/>
            <p:cNvSpPr txBox="1">
              <a:spLocks/>
            </p:cNvSpPr>
            <p:nvPr userDrawn="1"/>
          </p:nvSpPr>
          <p:spPr>
            <a:xfrm>
              <a:off x="-2571950" y="1966925"/>
              <a:ext cx="2163709" cy="261500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900"/>
                </a:spcBef>
                <a:spcAft>
                  <a:spcPts val="90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None/>
                <a:tabLst>
                  <a:tab pos="263525" algn="l"/>
                </a:tabLst>
                <a:defRPr/>
              </a:pPr>
              <a:r>
                <a:rPr lang="nl-NL" sz="1200" kern="1200" noProof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Platte tekst (16 </a:t>
              </a:r>
              <a:r>
                <a:rPr lang="nl-NL" sz="1200" kern="1200" noProof="0" err="1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pt</a:t>
              </a:r>
              <a:r>
                <a:rPr lang="nl-NL" sz="1200" kern="1200" noProof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.)</a:t>
              </a:r>
            </a:p>
          </p:txBody>
        </p:sp>
        <p:sp>
          <p:nvSpPr>
            <p:cNvPr id="66" name="Textfield placeholder"/>
            <p:cNvSpPr txBox="1">
              <a:spLocks/>
            </p:cNvSpPr>
            <p:nvPr userDrawn="1"/>
          </p:nvSpPr>
          <p:spPr>
            <a:xfrm>
              <a:off x="-2571950" y="2322077"/>
              <a:ext cx="2163709" cy="25968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82563" marR="0" lvl="1" indent="-182563" algn="l" defTabSz="914400" rtl="0" eaLnBrk="1" fontAlgn="auto" latinLnBrk="0" hangingPunct="1">
                <a:lnSpc>
                  <a:spcPct val="90000"/>
                </a:lnSpc>
                <a:spcBef>
                  <a:spcPts val="800"/>
                </a:spcBef>
                <a:spcAft>
                  <a:spcPts val="900"/>
                </a:spcAft>
                <a:buClr>
                  <a:schemeClr val="accent1"/>
                </a:buClr>
                <a:buSzTx/>
                <a:buFont typeface="Wingdings" panose="05000000000000000000" pitchFamily="2" charset="2"/>
                <a:buChar char="§"/>
                <a:tabLst>
                  <a:tab pos="4394200" algn="l"/>
                </a:tabLst>
                <a:defRPr/>
              </a:pPr>
              <a:r>
                <a:rPr lang="nl-NL" sz="1200" kern="1200" noProof="0" err="1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Bullet</a:t>
              </a:r>
              <a:r>
                <a:rPr lang="nl-NL" sz="1200" kern="1200" noProof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 (16 </a:t>
              </a:r>
              <a:r>
                <a:rPr lang="nl-NL" sz="1200" kern="1200" noProof="0" err="1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pt</a:t>
              </a:r>
              <a:r>
                <a:rPr lang="nl-NL" sz="1200" kern="1200" noProof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)</a:t>
              </a:r>
            </a:p>
          </p:txBody>
        </p:sp>
        <p:sp>
          <p:nvSpPr>
            <p:cNvPr id="67" name="Textfield placeholder"/>
            <p:cNvSpPr txBox="1">
              <a:spLocks/>
            </p:cNvSpPr>
            <p:nvPr userDrawn="1"/>
          </p:nvSpPr>
          <p:spPr>
            <a:xfrm>
              <a:off x="-2571950" y="3028747"/>
              <a:ext cx="2163709" cy="25968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3" indent="0" algn="l" defTabSz="914400" rtl="0" eaLnBrk="1" fontAlgn="auto" latinLnBrk="0" hangingPunct="1">
                <a:lnSpc>
                  <a:spcPts val="17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nl-NL" sz="1400" b="1" kern="1200" baseline="0" noProof="0">
                  <a:solidFill>
                    <a:schemeClr val="accent2"/>
                  </a:solidFill>
                  <a:latin typeface="+mn-lt"/>
                  <a:ea typeface="+mn-ea"/>
                  <a:cs typeface="+mn-cs"/>
                </a:rPr>
                <a:t>Kopje (18 </a:t>
              </a:r>
              <a:r>
                <a:rPr lang="nl-NL" sz="1400" b="1" kern="1200" baseline="0" noProof="0" err="1">
                  <a:solidFill>
                    <a:schemeClr val="accent2"/>
                  </a:solidFill>
                  <a:latin typeface="+mn-lt"/>
                  <a:ea typeface="+mn-ea"/>
                  <a:cs typeface="+mn-cs"/>
                </a:rPr>
                <a:t>pt</a:t>
              </a:r>
              <a:r>
                <a:rPr lang="nl-NL" sz="1400" b="1" kern="1200" baseline="0" noProof="0">
                  <a:solidFill>
                    <a:schemeClr val="accent2"/>
                  </a:solidFill>
                  <a:latin typeface="+mn-lt"/>
                  <a:ea typeface="+mn-ea"/>
                  <a:cs typeface="+mn-cs"/>
                </a:rPr>
                <a:t>.)</a:t>
              </a:r>
            </a:p>
          </p:txBody>
        </p:sp>
        <p:cxnSp>
          <p:nvCxnSpPr>
            <p:cNvPr id="68" name="Rechte verbindingslijn 67"/>
            <p:cNvCxnSpPr/>
            <p:nvPr userDrawn="1"/>
          </p:nvCxnSpPr>
          <p:spPr>
            <a:xfrm>
              <a:off x="-2959100" y="274900"/>
              <a:ext cx="2674470" cy="0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69" name="Rechte verbindingslijn 68"/>
            <p:cNvCxnSpPr/>
            <p:nvPr userDrawn="1"/>
          </p:nvCxnSpPr>
          <p:spPr>
            <a:xfrm>
              <a:off x="-2959100" y="1841989"/>
              <a:ext cx="2661379" cy="0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70" name="Rechte verbindingslijn 69"/>
            <p:cNvCxnSpPr/>
            <p:nvPr userDrawn="1"/>
          </p:nvCxnSpPr>
          <p:spPr>
            <a:xfrm>
              <a:off x="-2959100" y="3766662"/>
              <a:ext cx="2661379" cy="0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71" name="Groep 70"/>
            <p:cNvGrpSpPr/>
            <p:nvPr userDrawn="1"/>
          </p:nvGrpSpPr>
          <p:grpSpPr>
            <a:xfrm>
              <a:off x="-1948476" y="816741"/>
              <a:ext cx="409108" cy="427699"/>
              <a:chOff x="-1085063" y="758027"/>
              <a:chExt cx="633799" cy="622540"/>
            </a:xfrm>
          </p:grpSpPr>
          <p:sp>
            <p:nvSpPr>
              <p:cNvPr id="119" name="Afgeronde rechthoek 118"/>
              <p:cNvSpPr/>
              <p:nvPr userDrawn="1"/>
            </p:nvSpPr>
            <p:spPr>
              <a:xfrm>
                <a:off x="-1085063" y="758027"/>
                <a:ext cx="633799" cy="622540"/>
              </a:xfrm>
              <a:prstGeom prst="roundRect">
                <a:avLst>
                  <a:gd name="adj" fmla="val 10944"/>
                </a:avLst>
              </a:prstGeom>
              <a:solidFill>
                <a:srgbClr val="FFFFFF"/>
              </a:solidFill>
              <a:ln w="12700" cap="flat" cmpd="sng" algn="ctr">
                <a:solidFill>
                  <a:schemeClr val="accent1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>
                  <a:ln>
                    <a:noFill/>
                  </a:ln>
                  <a:solidFill>
                    <a:srgbClr val="EF291F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  <p:grpSp>
            <p:nvGrpSpPr>
              <p:cNvPr id="120" name="Groep 119"/>
              <p:cNvGrpSpPr/>
              <p:nvPr userDrawn="1"/>
            </p:nvGrpSpPr>
            <p:grpSpPr>
              <a:xfrm>
                <a:off x="-977746" y="864082"/>
                <a:ext cx="419166" cy="410430"/>
                <a:chOff x="6366933" y="309013"/>
                <a:chExt cx="1901295" cy="1861668"/>
              </a:xfrm>
              <a:solidFill>
                <a:srgbClr val="000000"/>
              </a:solidFill>
            </p:grpSpPr>
            <p:sp>
              <p:nvSpPr>
                <p:cNvPr id="121" name="Rechthoek 120"/>
                <p:cNvSpPr/>
                <p:nvPr userDrawn="1"/>
              </p:nvSpPr>
              <p:spPr>
                <a:xfrm>
                  <a:off x="6608189" y="535149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22" name="Rechthoek 121"/>
                <p:cNvSpPr/>
                <p:nvPr userDrawn="1"/>
              </p:nvSpPr>
              <p:spPr>
                <a:xfrm>
                  <a:off x="6608189" y="1512611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23" name="Rechthoek 122"/>
                <p:cNvSpPr/>
                <p:nvPr userDrawn="1"/>
              </p:nvSpPr>
              <p:spPr>
                <a:xfrm>
                  <a:off x="6608189" y="1780625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24" name="Rechthoek 123"/>
                <p:cNvSpPr/>
                <p:nvPr userDrawn="1"/>
              </p:nvSpPr>
              <p:spPr>
                <a:xfrm>
                  <a:off x="7252238" y="535149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25" name="Rechthoek 124"/>
                <p:cNvSpPr/>
                <p:nvPr userDrawn="1"/>
              </p:nvSpPr>
              <p:spPr>
                <a:xfrm>
                  <a:off x="7252238" y="1512611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26" name="Rechthoek 125"/>
                <p:cNvSpPr/>
                <p:nvPr userDrawn="1"/>
              </p:nvSpPr>
              <p:spPr>
                <a:xfrm>
                  <a:off x="7252238" y="1780625"/>
                  <a:ext cx="1777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27" name="Rechthoek 126"/>
                <p:cNvSpPr/>
                <p:nvPr userDrawn="1"/>
              </p:nvSpPr>
              <p:spPr>
                <a:xfrm>
                  <a:off x="7252238" y="854236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28" name="Rechthoek 127"/>
                <p:cNvSpPr/>
                <p:nvPr userDrawn="1"/>
              </p:nvSpPr>
              <p:spPr>
                <a:xfrm>
                  <a:off x="7252238" y="1191263"/>
                  <a:ext cx="606415" cy="1990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29" name="Rechthoek 128"/>
                <p:cNvSpPr/>
                <p:nvPr userDrawn="1"/>
              </p:nvSpPr>
              <p:spPr>
                <a:xfrm>
                  <a:off x="7252238" y="309013"/>
                  <a:ext cx="8889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30" name="Rechthoek 129"/>
                <p:cNvSpPr/>
                <p:nvPr userDrawn="1"/>
              </p:nvSpPr>
              <p:spPr>
                <a:xfrm>
                  <a:off x="7252238" y="2021132"/>
                  <a:ext cx="8889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31" name="Vrije vorm 130"/>
                <p:cNvSpPr/>
                <p:nvPr userDrawn="1"/>
              </p:nvSpPr>
              <p:spPr>
                <a:xfrm flipH="1">
                  <a:off x="6366933" y="804333"/>
                  <a:ext cx="762000" cy="575734"/>
                </a:xfrm>
                <a:custGeom>
                  <a:avLst/>
                  <a:gdLst>
                    <a:gd name="connsiteX0" fmla="*/ 635000 w 762000"/>
                    <a:gd name="connsiteY0" fmla="*/ 0 h 575734"/>
                    <a:gd name="connsiteX1" fmla="*/ 482600 w 762000"/>
                    <a:gd name="connsiteY1" fmla="*/ 203200 h 575734"/>
                    <a:gd name="connsiteX2" fmla="*/ 762000 w 762000"/>
                    <a:gd name="connsiteY2" fmla="*/ 203200 h 575734"/>
                    <a:gd name="connsiteX3" fmla="*/ 762000 w 762000"/>
                    <a:gd name="connsiteY3" fmla="*/ 364067 h 575734"/>
                    <a:gd name="connsiteX4" fmla="*/ 482600 w 762000"/>
                    <a:gd name="connsiteY4" fmla="*/ 364067 h 575734"/>
                    <a:gd name="connsiteX5" fmla="*/ 635000 w 762000"/>
                    <a:gd name="connsiteY5" fmla="*/ 575734 h 575734"/>
                    <a:gd name="connsiteX6" fmla="*/ 524933 w 762000"/>
                    <a:gd name="connsiteY6" fmla="*/ 575734 h 575734"/>
                    <a:gd name="connsiteX7" fmla="*/ 0 w 762000"/>
                    <a:gd name="connsiteY7" fmla="*/ 313267 h 575734"/>
                    <a:gd name="connsiteX8" fmla="*/ 533400 w 762000"/>
                    <a:gd name="connsiteY8" fmla="*/ 0 h 575734"/>
                    <a:gd name="connsiteX9" fmla="*/ 635000 w 762000"/>
                    <a:gd name="connsiteY9" fmla="*/ 0 h 575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62000" h="575734">
                      <a:moveTo>
                        <a:pt x="635000" y="0"/>
                      </a:moveTo>
                      <a:lnTo>
                        <a:pt x="482600" y="203200"/>
                      </a:lnTo>
                      <a:lnTo>
                        <a:pt x="762000" y="203200"/>
                      </a:lnTo>
                      <a:lnTo>
                        <a:pt x="762000" y="364067"/>
                      </a:lnTo>
                      <a:lnTo>
                        <a:pt x="482600" y="364067"/>
                      </a:lnTo>
                      <a:lnTo>
                        <a:pt x="635000" y="575734"/>
                      </a:lnTo>
                      <a:lnTo>
                        <a:pt x="524933" y="575734"/>
                      </a:lnTo>
                      <a:lnTo>
                        <a:pt x="0" y="313267"/>
                      </a:lnTo>
                      <a:lnTo>
                        <a:pt x="533400" y="0"/>
                      </a:lnTo>
                      <a:lnTo>
                        <a:pt x="63500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</p:grpSp>
        </p:grpSp>
        <p:grpSp>
          <p:nvGrpSpPr>
            <p:cNvPr id="72" name="Groep 71"/>
            <p:cNvGrpSpPr/>
            <p:nvPr/>
          </p:nvGrpSpPr>
          <p:grpSpPr>
            <a:xfrm>
              <a:off x="-2950232" y="1207835"/>
              <a:ext cx="532929" cy="509563"/>
              <a:chOff x="-2880382" y="802341"/>
              <a:chExt cx="532929" cy="509563"/>
            </a:xfrm>
          </p:grpSpPr>
          <p:sp>
            <p:nvSpPr>
              <p:cNvPr id="97" name="Rechthoek 96"/>
              <p:cNvSpPr/>
              <p:nvPr/>
            </p:nvSpPr>
            <p:spPr>
              <a:xfrm>
                <a:off x="-2880382" y="802341"/>
                <a:ext cx="532929" cy="509563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98" name="Picture 2"/>
              <p:cNvPicPr>
                <a:picLocks noChangeAspect="1" noChangeArrowheads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2635852" y="822181"/>
                <a:ext cx="226442" cy="2089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99" name="Picture 3"/>
              <p:cNvPicPr>
                <a:picLocks noChangeAspect="1" noChangeArrowheads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2848026" y="822181"/>
                <a:ext cx="207168" cy="21351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100" name="Groep 99"/>
              <p:cNvGrpSpPr/>
              <p:nvPr/>
            </p:nvGrpSpPr>
            <p:grpSpPr>
              <a:xfrm>
                <a:off x="-2802433" y="1123442"/>
                <a:ext cx="132915" cy="104889"/>
                <a:chOff x="-2796392" y="1123442"/>
                <a:chExt cx="120832" cy="104889"/>
              </a:xfrm>
            </p:grpSpPr>
            <p:sp>
              <p:nvSpPr>
                <p:cNvPr id="114" name="Rechthoek 113"/>
                <p:cNvSpPr/>
                <p:nvPr/>
              </p:nvSpPr>
              <p:spPr>
                <a:xfrm>
                  <a:off x="-2796392" y="1123442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15" name="Rechthoek 114"/>
                <p:cNvSpPr/>
                <p:nvPr/>
              </p:nvSpPr>
              <p:spPr>
                <a:xfrm>
                  <a:off x="-2796392" y="1146758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16" name="Rechthoek 115"/>
                <p:cNvSpPr/>
                <p:nvPr/>
              </p:nvSpPr>
              <p:spPr>
                <a:xfrm>
                  <a:off x="-2796392" y="1193390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17" name="Rechthoek 116"/>
                <p:cNvSpPr/>
                <p:nvPr/>
              </p:nvSpPr>
              <p:spPr>
                <a:xfrm>
                  <a:off x="-2796392" y="1216707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18" name="Rechthoek 117"/>
                <p:cNvSpPr/>
                <p:nvPr/>
              </p:nvSpPr>
              <p:spPr>
                <a:xfrm>
                  <a:off x="-2796392" y="1170074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</p:grpSp>
          <p:grpSp>
            <p:nvGrpSpPr>
              <p:cNvPr id="101" name="Groep 100"/>
              <p:cNvGrpSpPr/>
              <p:nvPr/>
            </p:nvGrpSpPr>
            <p:grpSpPr>
              <a:xfrm>
                <a:off x="-2575435" y="1123442"/>
                <a:ext cx="133931" cy="104889"/>
                <a:chOff x="-2556734" y="1123442"/>
                <a:chExt cx="147324" cy="104889"/>
              </a:xfrm>
            </p:grpSpPr>
            <p:grpSp>
              <p:nvGrpSpPr>
                <p:cNvPr id="102" name="Groep 101"/>
                <p:cNvGrpSpPr/>
                <p:nvPr/>
              </p:nvGrpSpPr>
              <p:grpSpPr>
                <a:xfrm>
                  <a:off x="-2556734" y="1123442"/>
                  <a:ext cx="68206" cy="104889"/>
                  <a:chOff x="-2796392" y="1123442"/>
                  <a:chExt cx="120832" cy="104889"/>
                </a:xfrm>
              </p:grpSpPr>
              <p:sp>
                <p:nvSpPr>
                  <p:cNvPr id="109" name="Rechthoek 108"/>
                  <p:cNvSpPr/>
                  <p:nvPr/>
                </p:nvSpPr>
                <p:spPr>
                  <a:xfrm>
                    <a:off x="-2796392" y="1123442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10" name="Rechthoek 109"/>
                  <p:cNvSpPr/>
                  <p:nvPr/>
                </p:nvSpPr>
                <p:spPr>
                  <a:xfrm>
                    <a:off x="-2796392" y="1146758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11" name="Rechthoek 110"/>
                  <p:cNvSpPr/>
                  <p:nvPr/>
                </p:nvSpPr>
                <p:spPr>
                  <a:xfrm>
                    <a:off x="-2796392" y="1193390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12" name="Rechthoek 111"/>
                  <p:cNvSpPr/>
                  <p:nvPr/>
                </p:nvSpPr>
                <p:spPr>
                  <a:xfrm>
                    <a:off x="-2796392" y="1216707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13" name="Rechthoek 112"/>
                  <p:cNvSpPr/>
                  <p:nvPr/>
                </p:nvSpPr>
                <p:spPr>
                  <a:xfrm>
                    <a:off x="-2796392" y="1170074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</p:grpSp>
            <p:grpSp>
              <p:nvGrpSpPr>
                <p:cNvPr id="103" name="Groep 102"/>
                <p:cNvGrpSpPr/>
                <p:nvPr/>
              </p:nvGrpSpPr>
              <p:grpSpPr>
                <a:xfrm>
                  <a:off x="-2477616" y="1123442"/>
                  <a:ext cx="68206" cy="104889"/>
                  <a:chOff x="-2796392" y="1123442"/>
                  <a:chExt cx="120832" cy="104889"/>
                </a:xfrm>
              </p:grpSpPr>
              <p:sp>
                <p:nvSpPr>
                  <p:cNvPr id="104" name="Rechthoek 103"/>
                  <p:cNvSpPr/>
                  <p:nvPr/>
                </p:nvSpPr>
                <p:spPr>
                  <a:xfrm>
                    <a:off x="-2796392" y="1123442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05" name="Rechthoek 104"/>
                  <p:cNvSpPr/>
                  <p:nvPr/>
                </p:nvSpPr>
                <p:spPr>
                  <a:xfrm>
                    <a:off x="-2796392" y="1146758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06" name="Rechthoek 105"/>
                  <p:cNvSpPr/>
                  <p:nvPr/>
                </p:nvSpPr>
                <p:spPr>
                  <a:xfrm>
                    <a:off x="-2796392" y="1193390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07" name="Rechthoek 106"/>
                  <p:cNvSpPr/>
                  <p:nvPr/>
                </p:nvSpPr>
                <p:spPr>
                  <a:xfrm>
                    <a:off x="-2796392" y="1216707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08" name="Rechthoek 107"/>
                  <p:cNvSpPr/>
                  <p:nvPr/>
                </p:nvSpPr>
                <p:spPr>
                  <a:xfrm>
                    <a:off x="-2796392" y="1170074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</p:grpSp>
          </p:grpSp>
        </p:grpSp>
        <p:grpSp>
          <p:nvGrpSpPr>
            <p:cNvPr id="73" name="Groep 72"/>
            <p:cNvGrpSpPr/>
            <p:nvPr userDrawn="1"/>
          </p:nvGrpSpPr>
          <p:grpSpPr>
            <a:xfrm>
              <a:off x="-1948476" y="1281164"/>
              <a:ext cx="413704" cy="427699"/>
              <a:chOff x="-1845083" y="758027"/>
              <a:chExt cx="633799" cy="622540"/>
            </a:xfrm>
          </p:grpSpPr>
          <p:sp>
            <p:nvSpPr>
              <p:cNvPr id="84" name="Afgeronde rechthoek 83"/>
              <p:cNvSpPr/>
              <p:nvPr userDrawn="1"/>
            </p:nvSpPr>
            <p:spPr>
              <a:xfrm>
                <a:off x="-1845083" y="758027"/>
                <a:ext cx="633799" cy="622540"/>
              </a:xfrm>
              <a:prstGeom prst="roundRect">
                <a:avLst>
                  <a:gd name="adj" fmla="val 10944"/>
                </a:avLst>
              </a:prstGeom>
              <a:solidFill>
                <a:srgbClr val="FFFFFF"/>
              </a:solidFill>
              <a:ln w="12700" cap="flat" cmpd="sng" algn="ctr">
                <a:solidFill>
                  <a:schemeClr val="accent1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>
                  <a:ln>
                    <a:noFill/>
                  </a:ln>
                  <a:solidFill>
                    <a:srgbClr val="EF291F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  <p:grpSp>
            <p:nvGrpSpPr>
              <p:cNvPr id="85" name="Groep 84"/>
              <p:cNvGrpSpPr/>
              <p:nvPr userDrawn="1"/>
            </p:nvGrpSpPr>
            <p:grpSpPr>
              <a:xfrm>
                <a:off x="-1737766" y="864082"/>
                <a:ext cx="419166" cy="410430"/>
                <a:chOff x="3708400" y="309013"/>
                <a:chExt cx="1901295" cy="1861668"/>
              </a:xfrm>
              <a:solidFill>
                <a:srgbClr val="000000"/>
              </a:solidFill>
            </p:grpSpPr>
            <p:sp>
              <p:nvSpPr>
                <p:cNvPr id="86" name="Rechthoek 85"/>
                <p:cNvSpPr/>
                <p:nvPr userDrawn="1"/>
              </p:nvSpPr>
              <p:spPr>
                <a:xfrm>
                  <a:off x="3949656" y="535149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7" name="Rechthoek 86"/>
                <p:cNvSpPr/>
                <p:nvPr userDrawn="1"/>
              </p:nvSpPr>
              <p:spPr>
                <a:xfrm>
                  <a:off x="3949656" y="1512611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8" name="Rechthoek 87"/>
                <p:cNvSpPr/>
                <p:nvPr userDrawn="1"/>
              </p:nvSpPr>
              <p:spPr>
                <a:xfrm>
                  <a:off x="3949656" y="1780625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9" name="Rechthoek 88"/>
                <p:cNvSpPr/>
                <p:nvPr userDrawn="1"/>
              </p:nvSpPr>
              <p:spPr>
                <a:xfrm>
                  <a:off x="4593705" y="535149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90" name="Rechthoek 89"/>
                <p:cNvSpPr/>
                <p:nvPr userDrawn="1"/>
              </p:nvSpPr>
              <p:spPr>
                <a:xfrm>
                  <a:off x="4593705" y="1512611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91" name="Rechthoek 90"/>
                <p:cNvSpPr/>
                <p:nvPr userDrawn="1"/>
              </p:nvSpPr>
              <p:spPr>
                <a:xfrm>
                  <a:off x="4593705" y="1780625"/>
                  <a:ext cx="1777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92" name="Rechthoek 91"/>
                <p:cNvSpPr/>
                <p:nvPr userDrawn="1"/>
              </p:nvSpPr>
              <p:spPr>
                <a:xfrm>
                  <a:off x="4593705" y="854236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93" name="Rechthoek 92"/>
                <p:cNvSpPr/>
                <p:nvPr userDrawn="1"/>
              </p:nvSpPr>
              <p:spPr>
                <a:xfrm>
                  <a:off x="4593705" y="1191263"/>
                  <a:ext cx="606415" cy="1990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94" name="Rechthoek 93"/>
                <p:cNvSpPr/>
                <p:nvPr userDrawn="1"/>
              </p:nvSpPr>
              <p:spPr>
                <a:xfrm>
                  <a:off x="4593705" y="309013"/>
                  <a:ext cx="8889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95" name="Rechthoek 94"/>
                <p:cNvSpPr/>
                <p:nvPr userDrawn="1"/>
              </p:nvSpPr>
              <p:spPr>
                <a:xfrm>
                  <a:off x="4593705" y="2021132"/>
                  <a:ext cx="8889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96" name="Vrije vorm 95"/>
                <p:cNvSpPr/>
                <p:nvPr userDrawn="1"/>
              </p:nvSpPr>
              <p:spPr>
                <a:xfrm>
                  <a:off x="3708400" y="804333"/>
                  <a:ext cx="762000" cy="575734"/>
                </a:xfrm>
                <a:custGeom>
                  <a:avLst/>
                  <a:gdLst>
                    <a:gd name="connsiteX0" fmla="*/ 635000 w 762000"/>
                    <a:gd name="connsiteY0" fmla="*/ 0 h 575734"/>
                    <a:gd name="connsiteX1" fmla="*/ 482600 w 762000"/>
                    <a:gd name="connsiteY1" fmla="*/ 203200 h 575734"/>
                    <a:gd name="connsiteX2" fmla="*/ 762000 w 762000"/>
                    <a:gd name="connsiteY2" fmla="*/ 203200 h 575734"/>
                    <a:gd name="connsiteX3" fmla="*/ 762000 w 762000"/>
                    <a:gd name="connsiteY3" fmla="*/ 364067 h 575734"/>
                    <a:gd name="connsiteX4" fmla="*/ 482600 w 762000"/>
                    <a:gd name="connsiteY4" fmla="*/ 364067 h 575734"/>
                    <a:gd name="connsiteX5" fmla="*/ 635000 w 762000"/>
                    <a:gd name="connsiteY5" fmla="*/ 575734 h 575734"/>
                    <a:gd name="connsiteX6" fmla="*/ 524933 w 762000"/>
                    <a:gd name="connsiteY6" fmla="*/ 575734 h 575734"/>
                    <a:gd name="connsiteX7" fmla="*/ 0 w 762000"/>
                    <a:gd name="connsiteY7" fmla="*/ 313267 h 575734"/>
                    <a:gd name="connsiteX8" fmla="*/ 533400 w 762000"/>
                    <a:gd name="connsiteY8" fmla="*/ 0 h 575734"/>
                    <a:gd name="connsiteX9" fmla="*/ 635000 w 762000"/>
                    <a:gd name="connsiteY9" fmla="*/ 0 h 575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62000" h="575734">
                      <a:moveTo>
                        <a:pt x="635000" y="0"/>
                      </a:moveTo>
                      <a:lnTo>
                        <a:pt x="482600" y="203200"/>
                      </a:lnTo>
                      <a:lnTo>
                        <a:pt x="762000" y="203200"/>
                      </a:lnTo>
                      <a:lnTo>
                        <a:pt x="762000" y="364067"/>
                      </a:lnTo>
                      <a:lnTo>
                        <a:pt x="482600" y="364067"/>
                      </a:lnTo>
                      <a:lnTo>
                        <a:pt x="635000" y="575734"/>
                      </a:lnTo>
                      <a:lnTo>
                        <a:pt x="524933" y="575734"/>
                      </a:lnTo>
                      <a:lnTo>
                        <a:pt x="0" y="313267"/>
                      </a:lnTo>
                      <a:lnTo>
                        <a:pt x="533400" y="0"/>
                      </a:lnTo>
                      <a:lnTo>
                        <a:pt x="63500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</p:grpSp>
        </p:grpSp>
        <p:cxnSp>
          <p:nvCxnSpPr>
            <p:cNvPr id="74" name="Rechte verbindingslijn 73"/>
            <p:cNvCxnSpPr>
              <a:stCxn id="99" idx="2"/>
              <a:endCxn id="84" idx="1"/>
            </p:cNvCxnSpPr>
            <p:nvPr userDrawn="1"/>
          </p:nvCxnSpPr>
          <p:spPr>
            <a:xfrm>
              <a:off x="-2814292" y="1441193"/>
              <a:ext cx="865816" cy="53821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  <a:headEnd type="oval"/>
            </a:ln>
            <a:effectLst/>
          </p:spPr>
        </p:cxnSp>
        <p:cxnSp>
          <p:nvCxnSpPr>
            <p:cNvPr id="75" name="Rechte verbindingslijn 74"/>
            <p:cNvCxnSpPr>
              <a:endCxn id="119" idx="1"/>
            </p:cNvCxnSpPr>
            <p:nvPr userDrawn="1"/>
          </p:nvCxnSpPr>
          <p:spPr>
            <a:xfrm flipV="1">
              <a:off x="-2453902" y="1030591"/>
              <a:ext cx="505426" cy="283623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  <a:headEnd type="oval"/>
            </a:ln>
            <a:effectLst/>
          </p:spPr>
        </p:cxnSp>
        <p:sp>
          <p:nvSpPr>
            <p:cNvPr id="76" name="Textfield placeholder"/>
            <p:cNvSpPr txBox="1">
              <a:spLocks/>
            </p:cNvSpPr>
            <p:nvPr userDrawn="1"/>
          </p:nvSpPr>
          <p:spPr>
            <a:xfrm>
              <a:off x="-1341598" y="816743"/>
              <a:ext cx="1056968" cy="427698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087016" rtl="0" eaLnBrk="1" fontAlgn="auto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Tx/>
                <a:buSzPct val="80000"/>
                <a:buFont typeface="Wingdings" pitchFamily="2" charset="2"/>
                <a:buNone/>
                <a:tabLst/>
                <a:defRPr/>
              </a:pPr>
              <a:r>
                <a:rPr kumimoji="0" lang="nl-NL" sz="12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Niveau omhoog</a:t>
              </a:r>
            </a:p>
          </p:txBody>
        </p:sp>
        <p:sp>
          <p:nvSpPr>
            <p:cNvPr id="77" name="Textfield placeholder"/>
            <p:cNvSpPr txBox="1">
              <a:spLocks/>
            </p:cNvSpPr>
            <p:nvPr userDrawn="1"/>
          </p:nvSpPr>
          <p:spPr>
            <a:xfrm>
              <a:off x="-1341599" y="1281164"/>
              <a:ext cx="1070223" cy="427699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087016" rtl="0" eaLnBrk="1" fontAlgn="auto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Tx/>
                <a:buSzPct val="80000"/>
                <a:buFont typeface="Wingdings" pitchFamily="2" charset="2"/>
                <a:buNone/>
                <a:tabLst/>
                <a:defRPr/>
              </a:pPr>
              <a:r>
                <a:rPr kumimoji="0" lang="nl-NL" sz="12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Niveau omlaag</a:t>
              </a:r>
            </a:p>
          </p:txBody>
        </p:sp>
        <p:sp>
          <p:nvSpPr>
            <p:cNvPr id="78" name="Ovaal 77"/>
            <p:cNvSpPr/>
            <p:nvPr userDrawn="1"/>
          </p:nvSpPr>
          <p:spPr>
            <a:xfrm>
              <a:off x="-2959433" y="3382082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5</a:t>
              </a:r>
            </a:p>
          </p:txBody>
        </p:sp>
        <p:sp>
          <p:nvSpPr>
            <p:cNvPr id="79" name="Textfield placeholder"/>
            <p:cNvSpPr txBox="1">
              <a:spLocks/>
            </p:cNvSpPr>
            <p:nvPr/>
          </p:nvSpPr>
          <p:spPr>
            <a:xfrm>
              <a:off x="-2571950" y="3382082"/>
              <a:ext cx="2163709" cy="25968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4" indent="0" algn="l" defTabSz="914400" rtl="0" eaLnBrk="1" fontAlgn="auto" latinLnBrk="0" hangingPunct="1">
                <a:lnSpc>
                  <a:spcPct val="90000"/>
                </a:lnSpc>
                <a:spcBef>
                  <a:spcPts val="500"/>
                </a:spcBef>
                <a:spcAft>
                  <a:spcPts val="5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nl-NL" sz="1200" b="0" i="1" kern="1200" noProof="0">
                  <a:solidFill>
                    <a:schemeClr val="accent2"/>
                  </a:solidFill>
                  <a:latin typeface="+mn-lt"/>
                  <a:ea typeface="+mn-ea"/>
                  <a:cs typeface="+mn-cs"/>
                </a:rPr>
                <a:t>Cursief (16 </a:t>
              </a:r>
              <a:r>
                <a:rPr lang="nl-NL" sz="1200" b="0" i="1" kern="1200" noProof="0" err="1">
                  <a:solidFill>
                    <a:schemeClr val="accent2"/>
                  </a:solidFill>
                  <a:latin typeface="+mn-lt"/>
                  <a:ea typeface="+mn-ea"/>
                  <a:cs typeface="+mn-cs"/>
                </a:rPr>
                <a:t>pt</a:t>
              </a:r>
              <a:r>
                <a:rPr lang="nl-NL" sz="1200" b="0" i="1" kern="1200" noProof="0">
                  <a:solidFill>
                    <a:schemeClr val="accent2"/>
                  </a:solidFill>
                  <a:latin typeface="+mn-lt"/>
                  <a:ea typeface="+mn-ea"/>
                  <a:cs typeface="+mn-cs"/>
                </a:rPr>
                <a:t>.)</a:t>
              </a:r>
            </a:p>
          </p:txBody>
        </p:sp>
        <p:grpSp>
          <p:nvGrpSpPr>
            <p:cNvPr id="80" name="Groep 79"/>
            <p:cNvGrpSpPr/>
            <p:nvPr/>
          </p:nvGrpSpPr>
          <p:grpSpPr>
            <a:xfrm>
              <a:off x="-2950232" y="816050"/>
              <a:ext cx="528695" cy="344202"/>
              <a:chOff x="-2880382" y="410556"/>
              <a:chExt cx="528695" cy="344202"/>
            </a:xfrm>
          </p:grpSpPr>
          <p:sp>
            <p:nvSpPr>
              <p:cNvPr id="82" name="Afgeronde rechthoek 81"/>
              <p:cNvSpPr/>
              <p:nvPr/>
            </p:nvSpPr>
            <p:spPr>
              <a:xfrm>
                <a:off x="-2874214" y="410556"/>
                <a:ext cx="522527" cy="339183"/>
              </a:xfrm>
              <a:prstGeom prst="roundRect">
                <a:avLst>
                  <a:gd name="adj" fmla="val 7565"/>
                </a:avLst>
              </a:prstGeom>
              <a:gradFill>
                <a:gsLst>
                  <a:gs pos="0">
                    <a:srgbClr val="FFEC8F"/>
                  </a:gs>
                  <a:gs pos="100000">
                    <a:srgbClr val="FFFFFF"/>
                  </a:gs>
                </a:gsLst>
                <a:lin ang="5400000" scaled="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83" name="Vrije vorm 82"/>
              <p:cNvSpPr/>
              <p:nvPr/>
            </p:nvSpPr>
            <p:spPr>
              <a:xfrm>
                <a:off x="-2880382" y="452699"/>
                <a:ext cx="528695" cy="302059"/>
              </a:xfrm>
              <a:custGeom>
                <a:avLst/>
                <a:gdLst>
                  <a:gd name="connsiteX0" fmla="*/ 55524 w 528695"/>
                  <a:gd name="connsiteY0" fmla="*/ 0 h 302059"/>
                  <a:gd name="connsiteX1" fmla="*/ 455496 w 528695"/>
                  <a:gd name="connsiteY1" fmla="*/ 0 h 302059"/>
                  <a:gd name="connsiteX2" fmla="*/ 475205 w 528695"/>
                  <a:gd name="connsiteY2" fmla="*/ 19709 h 302059"/>
                  <a:gd name="connsiteX3" fmla="*/ 475205 w 528695"/>
                  <a:gd name="connsiteY3" fmla="*/ 230056 h 302059"/>
                  <a:gd name="connsiteX4" fmla="*/ 516694 w 528695"/>
                  <a:gd name="connsiteY4" fmla="*/ 230056 h 302059"/>
                  <a:gd name="connsiteX5" fmla="*/ 528695 w 528695"/>
                  <a:gd name="connsiteY5" fmla="*/ 242057 h 302059"/>
                  <a:gd name="connsiteX6" fmla="*/ 528695 w 528695"/>
                  <a:gd name="connsiteY6" fmla="*/ 290058 h 302059"/>
                  <a:gd name="connsiteX7" fmla="*/ 516694 w 528695"/>
                  <a:gd name="connsiteY7" fmla="*/ 302059 h 302059"/>
                  <a:gd name="connsiteX8" fmla="*/ 12001 w 528695"/>
                  <a:gd name="connsiteY8" fmla="*/ 302059 h 302059"/>
                  <a:gd name="connsiteX9" fmla="*/ 0 w 528695"/>
                  <a:gd name="connsiteY9" fmla="*/ 290058 h 302059"/>
                  <a:gd name="connsiteX10" fmla="*/ 0 w 528695"/>
                  <a:gd name="connsiteY10" fmla="*/ 242057 h 302059"/>
                  <a:gd name="connsiteX11" fmla="*/ 12001 w 528695"/>
                  <a:gd name="connsiteY11" fmla="*/ 230056 h 302059"/>
                  <a:gd name="connsiteX12" fmla="*/ 35815 w 528695"/>
                  <a:gd name="connsiteY12" fmla="*/ 230056 h 302059"/>
                  <a:gd name="connsiteX13" fmla="*/ 35815 w 528695"/>
                  <a:gd name="connsiteY13" fmla="*/ 19709 h 302059"/>
                  <a:gd name="connsiteX14" fmla="*/ 55524 w 528695"/>
                  <a:gd name="connsiteY14" fmla="*/ 0 h 3020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28695" h="302059">
                    <a:moveTo>
                      <a:pt x="55524" y="0"/>
                    </a:moveTo>
                    <a:lnTo>
                      <a:pt x="455496" y="0"/>
                    </a:lnTo>
                    <a:cubicBezTo>
                      <a:pt x="466381" y="0"/>
                      <a:pt x="475205" y="8824"/>
                      <a:pt x="475205" y="19709"/>
                    </a:cubicBezTo>
                    <a:lnTo>
                      <a:pt x="475205" y="230056"/>
                    </a:lnTo>
                    <a:lnTo>
                      <a:pt x="516694" y="230056"/>
                    </a:lnTo>
                    <a:cubicBezTo>
                      <a:pt x="523322" y="230056"/>
                      <a:pt x="528695" y="235429"/>
                      <a:pt x="528695" y="242057"/>
                    </a:cubicBezTo>
                    <a:lnTo>
                      <a:pt x="528695" y="290058"/>
                    </a:lnTo>
                    <a:cubicBezTo>
                      <a:pt x="528695" y="296686"/>
                      <a:pt x="523322" y="302059"/>
                      <a:pt x="516694" y="302059"/>
                    </a:cubicBezTo>
                    <a:lnTo>
                      <a:pt x="12001" y="302059"/>
                    </a:lnTo>
                    <a:cubicBezTo>
                      <a:pt x="5373" y="302059"/>
                      <a:pt x="0" y="296686"/>
                      <a:pt x="0" y="290058"/>
                    </a:cubicBezTo>
                    <a:lnTo>
                      <a:pt x="0" y="242057"/>
                    </a:lnTo>
                    <a:cubicBezTo>
                      <a:pt x="0" y="235429"/>
                      <a:pt x="5373" y="230056"/>
                      <a:pt x="12001" y="230056"/>
                    </a:cubicBezTo>
                    <a:lnTo>
                      <a:pt x="35815" y="230056"/>
                    </a:lnTo>
                    <a:lnTo>
                      <a:pt x="35815" y="19709"/>
                    </a:lnTo>
                    <a:cubicBezTo>
                      <a:pt x="35815" y="8824"/>
                      <a:pt x="44639" y="0"/>
                      <a:pt x="55524" y="0"/>
                    </a:cubicBezTo>
                    <a:close/>
                  </a:path>
                </a:pathLst>
              </a:custGeom>
              <a:solidFill>
                <a:sysClr val="window" lastClr="FFFFFF">
                  <a:lumMod val="95000"/>
                </a:sysClr>
              </a:solidFill>
              <a:ln w="9525" cap="flat" cmpd="sng" algn="ctr">
                <a:solidFill>
                  <a:srgbClr val="FFFFFF">
                    <a:lumMod val="90000"/>
                  </a:srgbClr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108000" tIns="36000" rIns="108000" bIns="108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nl-NL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egoe UI Light" panose="020B0502040204020203" pitchFamily="34" charset="0"/>
                    <a:ea typeface="+mn-ea"/>
                    <a:cs typeface="+mn-cs"/>
                  </a:rPr>
                  <a:t>Start</a:t>
                </a:r>
              </a:p>
            </p:txBody>
          </p:sp>
        </p:grpSp>
        <p:sp>
          <p:nvSpPr>
            <p:cNvPr id="81" name="Tekstvak 33"/>
            <p:cNvSpPr txBox="1"/>
            <p:nvPr userDrawn="1"/>
          </p:nvSpPr>
          <p:spPr>
            <a:xfrm>
              <a:off x="-2959433" y="372104"/>
              <a:ext cx="2679887" cy="453396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Ga naar de tab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Start’ 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en vind onderstaande knoppen onder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‘Alinea’</a:t>
              </a:r>
            </a:p>
          </p:txBody>
        </p:sp>
      </p:grpSp>
      <p:grpSp>
        <p:nvGrpSpPr>
          <p:cNvPr id="132" name="Instructie Afbeelding Invoegen"/>
          <p:cNvGrpSpPr/>
          <p:nvPr userDrawn="1"/>
        </p:nvGrpSpPr>
        <p:grpSpPr>
          <a:xfrm>
            <a:off x="12321772" y="-5444"/>
            <a:ext cx="2828936" cy="6868888"/>
            <a:chOff x="12346582" y="-5444"/>
            <a:chExt cx="2828936" cy="6868888"/>
          </a:xfrm>
        </p:grpSpPr>
        <p:grpSp>
          <p:nvGrpSpPr>
            <p:cNvPr id="133" name="bijsnijden"/>
            <p:cNvGrpSpPr/>
            <p:nvPr userDrawn="1"/>
          </p:nvGrpSpPr>
          <p:grpSpPr>
            <a:xfrm>
              <a:off x="12346582" y="5828002"/>
              <a:ext cx="779464" cy="828260"/>
              <a:chOff x="13143038" y="5655940"/>
              <a:chExt cx="779464" cy="828260"/>
            </a:xfrm>
          </p:grpSpPr>
          <p:grpSp>
            <p:nvGrpSpPr>
              <p:cNvPr id="185" name="Groep 184"/>
              <p:cNvGrpSpPr/>
              <p:nvPr userDrawn="1"/>
            </p:nvGrpSpPr>
            <p:grpSpPr>
              <a:xfrm>
                <a:off x="13284702" y="5655940"/>
                <a:ext cx="518384" cy="468745"/>
                <a:chOff x="13352037" y="5715656"/>
                <a:chExt cx="383714" cy="346970"/>
              </a:xfrm>
            </p:grpSpPr>
            <p:sp>
              <p:nvSpPr>
                <p:cNvPr id="188" name="Rechthoek 187"/>
                <p:cNvSpPr/>
                <p:nvPr userDrawn="1"/>
              </p:nvSpPr>
              <p:spPr>
                <a:xfrm>
                  <a:off x="13377881" y="5717160"/>
                  <a:ext cx="324866" cy="270269"/>
                </a:xfrm>
                <a:prstGeom prst="rect">
                  <a:avLst/>
                </a:prstGeom>
                <a:noFill/>
                <a:ln w="9525">
                  <a:solidFill>
                    <a:schemeClr val="tx1">
                      <a:lumMod val="65000"/>
                      <a:lumOff val="35000"/>
                    </a:schemeClr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108000" rIns="108000" bIns="108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spcBef>
                      <a:spcPts val="350"/>
                    </a:spcBef>
                    <a:spcAft>
                      <a:spcPts val="350"/>
                    </a:spcAft>
                  </a:pPr>
                  <a:endParaRPr lang="nl-NL" sz="1600">
                    <a:solidFill>
                      <a:schemeClr val="accent4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pic>
              <p:nvPicPr>
                <p:cNvPr id="189" name="Afbeelding 188"/>
                <p:cNvPicPr>
                  <a:picLocks noChangeAspect="1"/>
                </p:cNvPicPr>
                <p:nvPr userDrawn="1"/>
              </p:nvPicPr>
              <p:blipFill rotWithShape="1">
                <a:blip r:embed="rId5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13352037" y="5715656"/>
                  <a:ext cx="231884" cy="275611"/>
                </a:xfrm>
                <a:prstGeom prst="rect">
                  <a:avLst/>
                </a:prstGeom>
                <a:ln w="9525">
                  <a:solidFill>
                    <a:schemeClr val="bg1">
                      <a:lumMod val="50000"/>
                    </a:schemeClr>
                  </a:solidFill>
                </a:ln>
              </p:spPr>
            </p:pic>
            <p:sp>
              <p:nvSpPr>
                <p:cNvPr id="190" name="L-vorm 189"/>
                <p:cNvSpPr/>
                <p:nvPr userDrawn="1"/>
              </p:nvSpPr>
              <p:spPr>
                <a:xfrm rot="5400000">
                  <a:off x="13595231" y="5922107"/>
                  <a:ext cx="129209" cy="151830"/>
                </a:xfrm>
                <a:prstGeom prst="corner">
                  <a:avLst>
                    <a:gd name="adj1" fmla="val 14726"/>
                    <a:gd name="adj2" fmla="val 14726"/>
                  </a:avLst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108000" rIns="108000" bIns="108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spcBef>
                      <a:spcPts val="350"/>
                    </a:spcBef>
                    <a:spcAft>
                      <a:spcPts val="350"/>
                    </a:spcAft>
                  </a:pPr>
                  <a:endParaRPr lang="nl-NL" sz="1600">
                    <a:solidFill>
                      <a:schemeClr val="accent4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91" name="L-vorm 190"/>
                <p:cNvSpPr/>
                <p:nvPr userDrawn="1"/>
              </p:nvSpPr>
              <p:spPr>
                <a:xfrm rot="5400000" flipH="1" flipV="1">
                  <a:off x="13571296" y="5896455"/>
                  <a:ext cx="129209" cy="151830"/>
                </a:xfrm>
                <a:prstGeom prst="corner">
                  <a:avLst>
                    <a:gd name="adj1" fmla="val 14726"/>
                    <a:gd name="adj2" fmla="val 14726"/>
                  </a:avLst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108000" rIns="108000" bIns="108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spcBef>
                      <a:spcPts val="350"/>
                    </a:spcBef>
                    <a:spcAft>
                      <a:spcPts val="350"/>
                    </a:spcAft>
                  </a:pPr>
                  <a:endParaRPr lang="nl-NL" sz="1600">
                    <a:solidFill>
                      <a:schemeClr val="accent4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</p:grpSp>
          <p:sp>
            <p:nvSpPr>
              <p:cNvPr id="186" name="Tekstvak 76"/>
              <p:cNvSpPr txBox="1"/>
              <p:nvPr userDrawn="1"/>
            </p:nvSpPr>
            <p:spPr>
              <a:xfrm>
                <a:off x="13143038" y="6165304"/>
                <a:ext cx="779464" cy="26161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>
                <a:defPPr>
                  <a:defRPr lang="nl-NL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50" b="1" i="0" u="none" strike="noStrike" kern="0" cap="none" spc="0" normalizeH="0" baseline="0">
                    <a:ln>
                      <a:noFill/>
                    </a:ln>
                    <a:effectLst>
                      <a:outerShdw blurRad="25400" algn="ctr" rotWithShape="0">
                        <a:prstClr val="white"/>
                      </a:outerShdw>
                    </a:effectLst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Bijsnijden</a:t>
                </a:r>
              </a:p>
            </p:txBody>
          </p:sp>
          <p:sp>
            <p:nvSpPr>
              <p:cNvPr id="187" name="Rechthoekige driehoek 186"/>
              <p:cNvSpPr/>
              <p:nvPr userDrawn="1"/>
            </p:nvSpPr>
            <p:spPr>
              <a:xfrm rot="18900000">
                <a:off x="13499178" y="6417015"/>
                <a:ext cx="67185" cy="67185"/>
              </a:xfrm>
              <a:prstGeom prst="rt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108000" rIns="108000" bIns="108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spcBef>
                    <a:spcPts val="350"/>
                  </a:spcBef>
                  <a:spcAft>
                    <a:spcPts val="350"/>
                  </a:spcAft>
                </a:pPr>
                <a:endParaRPr lang="nl-NL" sz="1600">
                  <a:solidFill>
                    <a:schemeClr val="accent4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</p:grpSp>
        <p:sp>
          <p:nvSpPr>
            <p:cNvPr id="168" name="Rechthoek 167"/>
            <p:cNvSpPr/>
            <p:nvPr/>
          </p:nvSpPr>
          <p:spPr>
            <a:xfrm>
              <a:off x="12483705" y="-5444"/>
              <a:ext cx="2677678" cy="288015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>
                <a:lnSpc>
                  <a:spcPct val="80000"/>
                </a:lnSpc>
              </a:pPr>
              <a:r>
                <a:rPr lang="nl-NL" sz="1600" b="1" kern="0">
                  <a:solidFill>
                    <a:schemeClr val="accent2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AFBEELDING INVOEGEN</a:t>
              </a:r>
            </a:p>
          </p:txBody>
        </p:sp>
        <p:sp>
          <p:nvSpPr>
            <p:cNvPr id="169" name="Tekstvak 33"/>
            <p:cNvSpPr txBox="1"/>
            <p:nvPr/>
          </p:nvSpPr>
          <p:spPr>
            <a:xfrm>
              <a:off x="12483705" y="865335"/>
              <a:ext cx="2584447" cy="730692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lvl="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nl-NL" sz="1200" kern="0">
                  <a:latin typeface="Segoe UI Light" panose="020B0502040204020203" pitchFamily="34" charset="0"/>
                  <a:cs typeface="Segoe UI Light" panose="020B0502040204020203" pitchFamily="34" charset="0"/>
                </a:rPr>
                <a:t>Indien nodig, verwijder de bestaande afbeelding. Klik op het pictogram om een afbeelding in te voegen</a:t>
              </a:r>
              <a:br>
                <a:rPr lang="nl-NL" sz="1200" kern="0">
                  <a:latin typeface="Segoe UI Light" panose="020B0502040204020203" pitchFamily="34" charset="0"/>
                  <a:cs typeface="Segoe UI Light" panose="020B0502040204020203" pitchFamily="34" charset="0"/>
                </a:rPr>
              </a:br>
              <a:r>
                <a:rPr lang="nl-NL" sz="1200" kern="0">
                  <a:latin typeface="Segoe UI Light" panose="020B0502040204020203" pitchFamily="34" charset="0"/>
                  <a:cs typeface="Segoe UI Light" panose="020B0502040204020203" pitchFamily="34" charset="0"/>
                </a:rPr>
                <a:t>(zie onderstaand voorbeeld).</a:t>
              </a:r>
            </a:p>
          </p:txBody>
        </p:sp>
        <p:sp>
          <p:nvSpPr>
            <p:cNvPr id="170" name="Tekstvak 33"/>
            <p:cNvSpPr txBox="1"/>
            <p:nvPr/>
          </p:nvSpPr>
          <p:spPr>
            <a:xfrm>
              <a:off x="12479311" y="2969104"/>
              <a:ext cx="2592287" cy="44485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lvl="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nl-NL" sz="1200" kern="0">
                  <a:latin typeface="Segoe UI Light" panose="020B0502040204020203" pitchFamily="34" charset="0"/>
                  <a:cs typeface="Segoe UI Light" panose="020B0502040204020203" pitchFamily="34" charset="0"/>
                </a:rPr>
                <a:t>Selecteer de afbeelding die u wilt invoegen en klik op </a:t>
              </a:r>
              <a:r>
                <a:rPr lang="nl-NL" sz="1200" b="1" kern="0">
                  <a:latin typeface="Segoe UI Light" panose="020B0502040204020203" pitchFamily="34" charset="0"/>
                  <a:cs typeface="Segoe UI Light" panose="020B0502040204020203" pitchFamily="34" charset="0"/>
                </a:rPr>
                <a:t>‘Invoegen’</a:t>
              </a:r>
            </a:p>
          </p:txBody>
        </p:sp>
        <p:sp>
          <p:nvSpPr>
            <p:cNvPr id="171" name="Ovaal 170"/>
            <p:cNvSpPr/>
            <p:nvPr/>
          </p:nvSpPr>
          <p:spPr>
            <a:xfrm>
              <a:off x="12483705" y="436334"/>
              <a:ext cx="359927" cy="359927"/>
            </a:xfrm>
            <a:prstGeom prst="ellipse">
              <a:avLst/>
            </a:pr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1</a:t>
              </a:r>
            </a:p>
          </p:txBody>
        </p:sp>
        <p:sp>
          <p:nvSpPr>
            <p:cNvPr id="172" name="Ovaal 171"/>
            <p:cNvSpPr/>
            <p:nvPr/>
          </p:nvSpPr>
          <p:spPr>
            <a:xfrm>
              <a:off x="12488780" y="2543208"/>
              <a:ext cx="359927" cy="359927"/>
            </a:xfrm>
            <a:prstGeom prst="ellipse">
              <a:avLst/>
            </a:pr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2</a:t>
              </a:r>
            </a:p>
          </p:txBody>
        </p:sp>
        <p:cxnSp>
          <p:nvCxnSpPr>
            <p:cNvPr id="173" name="Rechte verbindingslijn 172"/>
            <p:cNvCxnSpPr/>
            <p:nvPr/>
          </p:nvCxnSpPr>
          <p:spPr>
            <a:xfrm>
              <a:off x="12487778" y="283020"/>
              <a:ext cx="2675935" cy="0"/>
            </a:xfrm>
            <a:prstGeom prst="line">
              <a:avLst/>
            </a:prstGeom>
            <a:noFill/>
            <a:ln w="9525" cap="flat" cmpd="sng" algn="ctr">
              <a:solidFill>
                <a:schemeClr val="accent2"/>
              </a:solidFill>
              <a:prstDash val="solid"/>
            </a:ln>
            <a:effectLst/>
          </p:spPr>
        </p:cxnSp>
        <p:cxnSp>
          <p:nvCxnSpPr>
            <p:cNvPr id="174" name="Rechte verbindingslijn 173"/>
            <p:cNvCxnSpPr/>
            <p:nvPr/>
          </p:nvCxnSpPr>
          <p:spPr>
            <a:xfrm>
              <a:off x="12479311" y="2393251"/>
              <a:ext cx="2684402" cy="0"/>
            </a:xfrm>
            <a:prstGeom prst="line">
              <a:avLst/>
            </a:prstGeom>
            <a:noFill/>
            <a:ln w="9525" cap="flat" cmpd="sng" algn="ctr">
              <a:solidFill>
                <a:schemeClr val="accent2"/>
              </a:solidFill>
              <a:prstDash val="solid"/>
            </a:ln>
            <a:effectLst/>
          </p:spPr>
        </p:cxnSp>
        <p:cxnSp>
          <p:nvCxnSpPr>
            <p:cNvPr id="175" name="Rechte verbindingslijn 174"/>
            <p:cNvCxnSpPr/>
            <p:nvPr/>
          </p:nvCxnSpPr>
          <p:spPr>
            <a:xfrm>
              <a:off x="12470972" y="3968888"/>
              <a:ext cx="2692741" cy="0"/>
            </a:xfrm>
            <a:prstGeom prst="line">
              <a:avLst/>
            </a:prstGeom>
            <a:noFill/>
            <a:ln w="9525" cap="flat" cmpd="sng" algn="ctr">
              <a:solidFill>
                <a:schemeClr val="accent2"/>
              </a:solidFill>
              <a:prstDash val="solid"/>
            </a:ln>
            <a:effectLst/>
          </p:spPr>
        </p:cxnSp>
        <p:pic>
          <p:nvPicPr>
            <p:cNvPr id="176" name="Icoontje afbeelding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488780" y="1708839"/>
              <a:ext cx="521075" cy="521075"/>
            </a:xfrm>
            <a:prstGeom prst="rect">
              <a:avLst/>
            </a:prstGeom>
          </p:spPr>
        </p:pic>
        <p:sp>
          <p:nvSpPr>
            <p:cNvPr id="177" name="Tekstvak 33"/>
            <p:cNvSpPr txBox="1"/>
            <p:nvPr/>
          </p:nvSpPr>
          <p:spPr>
            <a:xfrm>
              <a:off x="12479311" y="4549393"/>
              <a:ext cx="2588841" cy="107187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lvl="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nl-NL" sz="1200" kern="0">
                  <a:latin typeface="Segoe UI Light" panose="020B0502040204020203" pitchFamily="34" charset="0"/>
                  <a:cs typeface="Segoe UI Light" panose="020B0502040204020203" pitchFamily="34" charset="0"/>
                </a:rPr>
                <a:t>Als u de afbeelding wilt schalen of verslepen, ga naar </a:t>
              </a:r>
              <a:r>
                <a:rPr lang="nl-NL" sz="1200" b="1" kern="0">
                  <a:latin typeface="Segoe UI Light" panose="020B0502040204020203" pitchFamily="34" charset="0"/>
                  <a:cs typeface="Segoe UI Light" panose="020B0502040204020203" pitchFamily="34" charset="0"/>
                </a:rPr>
                <a:t>‘Hulpmiddelen voor afbeeldingen’ </a:t>
              </a:r>
              <a:r>
                <a:rPr lang="nl-NL" sz="1200" kern="0">
                  <a:latin typeface="Segoe UI Light" panose="020B0502040204020203" pitchFamily="34" charset="0"/>
                  <a:cs typeface="Segoe UI Light" panose="020B0502040204020203" pitchFamily="34" charset="0"/>
                </a:rPr>
                <a:t>en klik op </a:t>
              </a:r>
              <a:r>
                <a:rPr lang="nl-NL" sz="1200" b="1" kern="0">
                  <a:latin typeface="Segoe UI Light" panose="020B0502040204020203" pitchFamily="34" charset="0"/>
                  <a:cs typeface="Segoe UI Light" panose="020B0502040204020203" pitchFamily="34" charset="0"/>
                </a:rPr>
                <a:t>‘Bijsnijden’.</a:t>
              </a:r>
            </a:p>
            <a:p>
              <a:pPr lvl="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nl-NL" sz="1200" kern="0">
                  <a:latin typeface="Segoe UI Light" panose="020B0502040204020203" pitchFamily="34" charset="0"/>
                  <a:cs typeface="Segoe UI Light" panose="020B0502040204020203" pitchFamily="34" charset="0"/>
                </a:rPr>
                <a:t>Met de witte bolletjes schaalt u de afbeelding, met de zwarte haakjes schaalt u het afbeeldingskader.</a:t>
              </a:r>
            </a:p>
          </p:txBody>
        </p:sp>
        <p:sp>
          <p:nvSpPr>
            <p:cNvPr id="178" name="Ovaal 177"/>
            <p:cNvSpPr/>
            <p:nvPr/>
          </p:nvSpPr>
          <p:spPr>
            <a:xfrm>
              <a:off x="12488779" y="4119303"/>
              <a:ext cx="359927" cy="359927"/>
            </a:xfrm>
            <a:prstGeom prst="ellipse">
              <a:avLst/>
            </a:pr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3</a:t>
              </a:r>
            </a:p>
          </p:txBody>
        </p:sp>
        <p:cxnSp>
          <p:nvCxnSpPr>
            <p:cNvPr id="179" name="Rechte verbindingslijn 178"/>
            <p:cNvCxnSpPr/>
            <p:nvPr/>
          </p:nvCxnSpPr>
          <p:spPr>
            <a:xfrm>
              <a:off x="12470972" y="6863444"/>
              <a:ext cx="2704546" cy="0"/>
            </a:xfrm>
            <a:prstGeom prst="line">
              <a:avLst/>
            </a:prstGeom>
            <a:noFill/>
            <a:ln w="9525" cap="flat" cmpd="sng" algn="ctr">
              <a:solidFill>
                <a:schemeClr val="accent2"/>
              </a:solidFill>
              <a:prstDash val="solid"/>
            </a:ln>
            <a:effectLst/>
          </p:spPr>
        </p:cxnSp>
        <p:grpSp>
          <p:nvGrpSpPr>
            <p:cNvPr id="180" name="Groep 179"/>
            <p:cNvGrpSpPr/>
            <p:nvPr/>
          </p:nvGrpSpPr>
          <p:grpSpPr>
            <a:xfrm>
              <a:off x="12483705" y="3495180"/>
              <a:ext cx="1114138" cy="297656"/>
              <a:chOff x="13560784" y="3471416"/>
              <a:chExt cx="1114138" cy="297656"/>
            </a:xfrm>
          </p:grpSpPr>
          <p:sp>
            <p:nvSpPr>
              <p:cNvPr id="181" name="Afgeronde rechthoek 180"/>
              <p:cNvSpPr/>
              <p:nvPr/>
            </p:nvSpPr>
            <p:spPr>
              <a:xfrm>
                <a:off x="13560784" y="3471416"/>
                <a:ext cx="1114138" cy="297656"/>
              </a:xfrm>
              <a:prstGeom prst="roundRect">
                <a:avLst/>
              </a:prstGeom>
              <a:gradFill flip="none" rotWithShape="1">
                <a:gsLst>
                  <a:gs pos="4000">
                    <a:srgbClr val="00B0F0"/>
                  </a:gs>
                  <a:gs pos="0">
                    <a:srgbClr val="0070C0"/>
                  </a:gs>
                  <a:gs pos="100000">
                    <a:srgbClr val="0070C0"/>
                  </a:gs>
                  <a:gs pos="12000">
                    <a:srgbClr val="D1EAFF"/>
                  </a:gs>
                  <a:gs pos="96000">
                    <a:srgbClr val="00B0F0"/>
                  </a:gs>
                  <a:gs pos="89000">
                    <a:srgbClr val="DDF4FF"/>
                  </a:gs>
                  <a:gs pos="43000">
                    <a:srgbClr val="D1EAFF"/>
                  </a:gs>
                  <a:gs pos="51000">
                    <a:srgbClr val="DDF4FF"/>
                  </a:gs>
                </a:gsLst>
                <a:lin ang="16200000" scaled="1"/>
                <a:tileRect/>
              </a:gradFill>
              <a:ln w="6350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82" name="Tekstvak 181"/>
              <p:cNvSpPr txBox="1"/>
              <p:nvPr/>
            </p:nvSpPr>
            <p:spPr>
              <a:xfrm>
                <a:off x="13573594" y="3501896"/>
                <a:ext cx="888311" cy="246221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>
                <a:defPPr>
                  <a:defRPr lang="nl-NL"/>
                </a:defPPr>
                <a:lvl1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900" i="0" u="none" strike="noStrike" kern="0" cap="none" spc="0" normalizeH="0" baseline="0">
                    <a:ln>
                      <a:noFill/>
                    </a:ln>
                    <a:effectLst>
                      <a:outerShdw blurRad="25400" algn="ctr" rotWithShape="0">
                        <a:prstClr val="white"/>
                      </a:outerShdw>
                    </a:effectLst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5pPr>
                <a:lvl6pPr>
                  <a:defRPr>
                    <a:latin typeface="Arial" charset="0"/>
                    <a:cs typeface="Arial" charset="0"/>
                  </a:defRPr>
                </a:lvl6pPr>
                <a:lvl7pPr>
                  <a:defRPr>
                    <a:latin typeface="Arial" charset="0"/>
                    <a:cs typeface="Arial" charset="0"/>
                  </a:defRPr>
                </a:lvl7pPr>
                <a:lvl8pPr>
                  <a:defRPr>
                    <a:latin typeface="Arial" charset="0"/>
                    <a:cs typeface="Arial" charset="0"/>
                  </a:defRPr>
                </a:lvl8pPr>
                <a:lvl9pPr>
                  <a:defRPr>
                    <a:latin typeface="Arial" charset="0"/>
                    <a:cs typeface="Arial" charset="0"/>
                  </a:defRPr>
                </a:lvl9pPr>
              </a:lstStyle>
              <a:p>
                <a:r>
                  <a:rPr lang="nl-NL" sz="1000"/>
                  <a:t>Invoegen</a:t>
                </a:r>
              </a:p>
            </p:txBody>
          </p:sp>
          <p:cxnSp>
            <p:nvCxnSpPr>
              <p:cNvPr id="183" name="Rechte verbindingslijn 182"/>
              <p:cNvCxnSpPr/>
              <p:nvPr/>
            </p:nvCxnSpPr>
            <p:spPr>
              <a:xfrm>
                <a:off x="14461905" y="3507058"/>
                <a:ext cx="0" cy="22443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4" name="Gelijkbenige driehoek 183"/>
              <p:cNvSpPr/>
              <p:nvPr/>
            </p:nvSpPr>
            <p:spPr>
              <a:xfrm rot="10800000">
                <a:off x="14518584" y="3600521"/>
                <a:ext cx="105309" cy="57157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nl-NL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67024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% Tekst + 75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31340" y="531341"/>
            <a:ext cx="3735860" cy="496565"/>
          </a:xfrm>
        </p:spPr>
        <p:txBody>
          <a:bodyPr/>
          <a:lstStyle/>
          <a:p>
            <a:r>
              <a:rPr lang="nl-NL"/>
              <a:t>Klik hier om een titel in te voegen</a:t>
            </a:r>
          </a:p>
        </p:txBody>
      </p:sp>
      <p:sp>
        <p:nvSpPr>
          <p:cNvPr id="8" name="Tijdelijke aanduiding voor tekst 7"/>
          <p:cNvSpPr>
            <a:spLocks noGrp="1"/>
          </p:cNvSpPr>
          <p:nvPr>
            <p:ph type="body" sz="quarter" idx="13" hasCustomPrompt="1"/>
          </p:nvPr>
        </p:nvSpPr>
        <p:spPr>
          <a:xfrm>
            <a:off x="531340" y="951113"/>
            <a:ext cx="3735860" cy="284560"/>
          </a:xfrm>
        </p:spPr>
        <p:txBody>
          <a:bodyPr>
            <a:noAutofit/>
          </a:bodyPr>
          <a:lstStyle>
            <a:lvl1pPr>
              <a:defRPr sz="18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nl-NL"/>
              <a:t>Subtitel</a:t>
            </a:r>
          </a:p>
        </p:txBody>
      </p:sp>
      <p:sp>
        <p:nvSpPr>
          <p:cNvPr id="10" name="Tijdelijke aanduiding voor tekst 9"/>
          <p:cNvSpPr>
            <a:spLocks noGrp="1"/>
          </p:cNvSpPr>
          <p:nvPr>
            <p:ph type="body" sz="quarter" idx="14"/>
          </p:nvPr>
        </p:nvSpPr>
        <p:spPr>
          <a:xfrm>
            <a:off x="525164" y="1447800"/>
            <a:ext cx="3146950" cy="4064400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14" name="Tijdelijke aanduiding voor afbeelding 13"/>
          <p:cNvSpPr>
            <a:spLocks noGrp="1"/>
          </p:cNvSpPr>
          <p:nvPr>
            <p:ph type="pic" sz="quarter" idx="15" hasCustomPrompt="1"/>
          </p:nvPr>
        </p:nvSpPr>
        <p:spPr>
          <a:xfrm>
            <a:off x="4040975" y="0"/>
            <a:ext cx="8151025" cy="6858002"/>
          </a:xfrm>
          <a:custGeom>
            <a:avLst/>
            <a:gdLst>
              <a:gd name="connsiteX0" fmla="*/ 589845 w 9264119"/>
              <a:gd name="connsiteY0" fmla="*/ 0 h 6858002"/>
              <a:gd name="connsiteX1" fmla="*/ 5679107 w 9264119"/>
              <a:gd name="connsiteY1" fmla="*/ 0 h 6858002"/>
              <a:gd name="connsiteX2" fmla="*/ 5679107 w 9264119"/>
              <a:gd name="connsiteY2" fmla="*/ 1 h 6858002"/>
              <a:gd name="connsiteX3" fmla="*/ 8151025 w 9264119"/>
              <a:gd name="connsiteY3" fmla="*/ 1 h 6858002"/>
              <a:gd name="connsiteX4" fmla="*/ 8151025 w 9264119"/>
              <a:gd name="connsiteY4" fmla="*/ 6858000 h 6858002"/>
              <a:gd name="connsiteX5" fmla="*/ 9264119 w 9264119"/>
              <a:gd name="connsiteY5" fmla="*/ 6858000 h 6858002"/>
              <a:gd name="connsiteX6" fmla="*/ 9264119 w 9264119"/>
              <a:gd name="connsiteY6" fmla="*/ 6858002 h 6858002"/>
              <a:gd name="connsiteX7" fmla="*/ 5679105 w 9264119"/>
              <a:gd name="connsiteY7" fmla="*/ 6858002 h 6858002"/>
              <a:gd name="connsiteX8" fmla="*/ 5679105 w 9264119"/>
              <a:gd name="connsiteY8" fmla="*/ 6858000 h 6858002"/>
              <a:gd name="connsiteX9" fmla="*/ 0 w 9264119"/>
              <a:gd name="connsiteY9" fmla="*/ 6857999 h 6858002"/>
              <a:gd name="connsiteX10" fmla="*/ 656437 w 9264119"/>
              <a:gd name="connsiteY10" fmla="*/ 311632 h 6858002"/>
              <a:gd name="connsiteX0" fmla="*/ 589845 w 9264119"/>
              <a:gd name="connsiteY0" fmla="*/ 0 h 6858002"/>
              <a:gd name="connsiteX1" fmla="*/ 5679107 w 9264119"/>
              <a:gd name="connsiteY1" fmla="*/ 0 h 6858002"/>
              <a:gd name="connsiteX2" fmla="*/ 5679107 w 9264119"/>
              <a:gd name="connsiteY2" fmla="*/ 1 h 6858002"/>
              <a:gd name="connsiteX3" fmla="*/ 8151025 w 9264119"/>
              <a:gd name="connsiteY3" fmla="*/ 1 h 6858002"/>
              <a:gd name="connsiteX4" fmla="*/ 8151025 w 9264119"/>
              <a:gd name="connsiteY4" fmla="*/ 6858000 h 6858002"/>
              <a:gd name="connsiteX5" fmla="*/ 9264119 w 9264119"/>
              <a:gd name="connsiteY5" fmla="*/ 6858000 h 6858002"/>
              <a:gd name="connsiteX6" fmla="*/ 5679105 w 9264119"/>
              <a:gd name="connsiteY6" fmla="*/ 6858002 h 6858002"/>
              <a:gd name="connsiteX7" fmla="*/ 5679105 w 9264119"/>
              <a:gd name="connsiteY7" fmla="*/ 6858000 h 6858002"/>
              <a:gd name="connsiteX8" fmla="*/ 0 w 9264119"/>
              <a:gd name="connsiteY8" fmla="*/ 6857999 h 6858002"/>
              <a:gd name="connsiteX9" fmla="*/ 656437 w 9264119"/>
              <a:gd name="connsiteY9" fmla="*/ 311632 h 6858002"/>
              <a:gd name="connsiteX10" fmla="*/ 589845 w 9264119"/>
              <a:gd name="connsiteY10" fmla="*/ 0 h 6858002"/>
              <a:gd name="connsiteX0" fmla="*/ 589845 w 8151025"/>
              <a:gd name="connsiteY0" fmla="*/ 0 h 6858002"/>
              <a:gd name="connsiteX1" fmla="*/ 5679107 w 8151025"/>
              <a:gd name="connsiteY1" fmla="*/ 0 h 6858002"/>
              <a:gd name="connsiteX2" fmla="*/ 5679107 w 8151025"/>
              <a:gd name="connsiteY2" fmla="*/ 1 h 6858002"/>
              <a:gd name="connsiteX3" fmla="*/ 8151025 w 8151025"/>
              <a:gd name="connsiteY3" fmla="*/ 1 h 6858002"/>
              <a:gd name="connsiteX4" fmla="*/ 8151025 w 8151025"/>
              <a:gd name="connsiteY4" fmla="*/ 6858000 h 6858002"/>
              <a:gd name="connsiteX5" fmla="*/ 5679105 w 8151025"/>
              <a:gd name="connsiteY5" fmla="*/ 6858002 h 6858002"/>
              <a:gd name="connsiteX6" fmla="*/ 5679105 w 8151025"/>
              <a:gd name="connsiteY6" fmla="*/ 6858000 h 6858002"/>
              <a:gd name="connsiteX7" fmla="*/ 0 w 8151025"/>
              <a:gd name="connsiteY7" fmla="*/ 6857999 h 6858002"/>
              <a:gd name="connsiteX8" fmla="*/ 656437 w 8151025"/>
              <a:gd name="connsiteY8" fmla="*/ 311632 h 6858002"/>
              <a:gd name="connsiteX9" fmla="*/ 589845 w 8151025"/>
              <a:gd name="connsiteY9" fmla="*/ 0 h 6858002"/>
              <a:gd name="connsiteX0" fmla="*/ 589845 w 8151025"/>
              <a:gd name="connsiteY0" fmla="*/ 0 h 6858002"/>
              <a:gd name="connsiteX1" fmla="*/ 5679107 w 8151025"/>
              <a:gd name="connsiteY1" fmla="*/ 0 h 6858002"/>
              <a:gd name="connsiteX2" fmla="*/ 8151025 w 8151025"/>
              <a:gd name="connsiteY2" fmla="*/ 1 h 6858002"/>
              <a:gd name="connsiteX3" fmla="*/ 8151025 w 8151025"/>
              <a:gd name="connsiteY3" fmla="*/ 6858000 h 6858002"/>
              <a:gd name="connsiteX4" fmla="*/ 5679105 w 8151025"/>
              <a:gd name="connsiteY4" fmla="*/ 6858002 h 6858002"/>
              <a:gd name="connsiteX5" fmla="*/ 5679105 w 8151025"/>
              <a:gd name="connsiteY5" fmla="*/ 6858000 h 6858002"/>
              <a:gd name="connsiteX6" fmla="*/ 0 w 8151025"/>
              <a:gd name="connsiteY6" fmla="*/ 6857999 h 6858002"/>
              <a:gd name="connsiteX7" fmla="*/ 656437 w 8151025"/>
              <a:gd name="connsiteY7" fmla="*/ 311632 h 6858002"/>
              <a:gd name="connsiteX8" fmla="*/ 589845 w 8151025"/>
              <a:gd name="connsiteY8" fmla="*/ 0 h 6858002"/>
              <a:gd name="connsiteX0" fmla="*/ 589845 w 8151025"/>
              <a:gd name="connsiteY0" fmla="*/ 0 h 6858002"/>
              <a:gd name="connsiteX1" fmla="*/ 8151025 w 8151025"/>
              <a:gd name="connsiteY1" fmla="*/ 1 h 6858002"/>
              <a:gd name="connsiteX2" fmla="*/ 8151025 w 8151025"/>
              <a:gd name="connsiteY2" fmla="*/ 6858000 h 6858002"/>
              <a:gd name="connsiteX3" fmla="*/ 5679105 w 8151025"/>
              <a:gd name="connsiteY3" fmla="*/ 6858002 h 6858002"/>
              <a:gd name="connsiteX4" fmla="*/ 5679105 w 8151025"/>
              <a:gd name="connsiteY4" fmla="*/ 6858000 h 6858002"/>
              <a:gd name="connsiteX5" fmla="*/ 0 w 8151025"/>
              <a:gd name="connsiteY5" fmla="*/ 6857999 h 6858002"/>
              <a:gd name="connsiteX6" fmla="*/ 656437 w 8151025"/>
              <a:gd name="connsiteY6" fmla="*/ 311632 h 6858002"/>
              <a:gd name="connsiteX7" fmla="*/ 589845 w 8151025"/>
              <a:gd name="connsiteY7" fmla="*/ 0 h 685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151025" h="6858002">
                <a:moveTo>
                  <a:pt x="589845" y="0"/>
                </a:moveTo>
                <a:lnTo>
                  <a:pt x="8151025" y="1"/>
                </a:lnTo>
                <a:lnTo>
                  <a:pt x="8151025" y="6858000"/>
                </a:lnTo>
                <a:lnTo>
                  <a:pt x="5679105" y="6858002"/>
                </a:lnTo>
                <a:lnTo>
                  <a:pt x="5679105" y="6858000"/>
                </a:lnTo>
                <a:lnTo>
                  <a:pt x="0" y="6857999"/>
                </a:lnTo>
                <a:cubicBezTo>
                  <a:pt x="0" y="3536155"/>
                  <a:pt x="1281917" y="3432348"/>
                  <a:pt x="656437" y="311632"/>
                </a:cubicBezTo>
                <a:lnTo>
                  <a:pt x="589845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bIns="288000" anchor="ctr">
            <a:noAutofit/>
          </a:bodyPr>
          <a:lstStyle>
            <a:lvl1pPr algn="ctr">
              <a:lnSpc>
                <a:spcPct val="300000"/>
              </a:lnSpc>
              <a:defRPr/>
            </a:lvl1pPr>
          </a:lstStyle>
          <a:p>
            <a:r>
              <a:rPr lang="nl-NL"/>
              <a:t>Klik hier op het icoon</a:t>
            </a:r>
            <a:br>
              <a:rPr lang="nl-NL"/>
            </a:br>
            <a:r>
              <a:rPr lang="nl-NL"/>
              <a:t>een afbeelding in te voegen</a:t>
            </a:r>
          </a:p>
        </p:txBody>
      </p:sp>
      <p:sp>
        <p:nvSpPr>
          <p:cNvPr id="57" name="Rechthoek 56"/>
          <p:cNvSpPr/>
          <p:nvPr userDrawn="1"/>
        </p:nvSpPr>
        <p:spPr>
          <a:xfrm>
            <a:off x="7692571" y="-446643"/>
            <a:ext cx="4499429" cy="3728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0" rtlCol="0" anchor="ctr"/>
          <a:lstStyle/>
          <a:p>
            <a:pPr algn="r"/>
            <a:r>
              <a:rPr lang="nl-NL" sz="2000" b="1">
                <a:solidFill>
                  <a:schemeClr val="accent1"/>
                </a:solidFill>
              </a:rPr>
              <a:t>25% TEKST +</a:t>
            </a:r>
            <a:r>
              <a:rPr lang="nl-NL" sz="2000" b="1" baseline="0">
                <a:solidFill>
                  <a:schemeClr val="accent1"/>
                </a:solidFill>
              </a:rPr>
              <a:t> 75% AFBEELDING</a:t>
            </a:r>
            <a:endParaRPr lang="nl-NL" sz="2000" b="1">
              <a:solidFill>
                <a:schemeClr val="accent1"/>
              </a:solidFill>
            </a:endParaRPr>
          </a:p>
        </p:txBody>
      </p:sp>
      <p:grpSp>
        <p:nvGrpSpPr>
          <p:cNvPr id="93" name="Instructie Tekst"/>
          <p:cNvGrpSpPr/>
          <p:nvPr userDrawn="1"/>
        </p:nvGrpSpPr>
        <p:grpSpPr>
          <a:xfrm>
            <a:off x="-2916113" y="0"/>
            <a:ext cx="2688057" cy="3772106"/>
            <a:chOff x="-2959433" y="-5444"/>
            <a:chExt cx="2688057" cy="3772106"/>
          </a:xfrm>
        </p:grpSpPr>
        <p:sp>
          <p:nvSpPr>
            <p:cNvPr id="94" name="Rechthoek 93"/>
            <p:cNvSpPr/>
            <p:nvPr userDrawn="1"/>
          </p:nvSpPr>
          <p:spPr>
            <a:xfrm>
              <a:off x="-2959433" y="-5444"/>
              <a:ext cx="2572469" cy="280344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600" b="1" i="0" u="none" strike="noStrike" kern="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TEKST NIVEAUS</a:t>
              </a:r>
            </a:p>
          </p:txBody>
        </p:sp>
        <p:sp>
          <p:nvSpPr>
            <p:cNvPr id="95" name="Textfield placeholder"/>
            <p:cNvSpPr txBox="1">
              <a:spLocks/>
            </p:cNvSpPr>
            <p:nvPr userDrawn="1"/>
          </p:nvSpPr>
          <p:spPr>
            <a:xfrm>
              <a:off x="-2587337" y="2675411"/>
              <a:ext cx="2163709" cy="25968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358775" marR="0" lvl="2" indent="-176213" algn="l" defTabSz="914400" rtl="0" eaLnBrk="1" fontAlgn="auto" latinLnBrk="0" hangingPunct="1">
                <a:lnSpc>
                  <a:spcPct val="90000"/>
                </a:lnSpc>
                <a:spcBef>
                  <a:spcPts val="500"/>
                </a:spcBef>
                <a:spcAft>
                  <a:spcPts val="500"/>
                </a:spcAft>
                <a:buClr>
                  <a:schemeClr val="accent1"/>
                </a:buClr>
                <a:buSzPct val="100000"/>
                <a:buFont typeface="Wingdings" panose="05000000000000000000" pitchFamily="2" charset="2"/>
                <a:buChar char="§"/>
                <a:tabLst/>
                <a:defRPr/>
              </a:pPr>
              <a:r>
                <a:rPr lang="nl-NL" sz="1200" kern="1200" noProof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Sub </a:t>
              </a:r>
              <a:r>
                <a:rPr lang="nl-NL" sz="1200" kern="1200" noProof="0" err="1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bullet</a:t>
              </a:r>
              <a:r>
                <a:rPr lang="nl-NL" sz="1200" kern="1200" noProof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 (16 </a:t>
              </a:r>
              <a:r>
                <a:rPr lang="nl-NL" sz="1200" kern="1200" noProof="0" err="1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pt</a:t>
              </a:r>
              <a:r>
                <a:rPr lang="nl-NL" sz="1200" kern="1200" noProof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.)</a:t>
              </a:r>
            </a:p>
          </p:txBody>
        </p:sp>
        <p:sp>
          <p:nvSpPr>
            <p:cNvPr id="96" name="Ovaal 95"/>
            <p:cNvSpPr/>
            <p:nvPr userDrawn="1"/>
          </p:nvSpPr>
          <p:spPr>
            <a:xfrm>
              <a:off x="-2959433" y="1968742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1</a:t>
              </a:r>
            </a:p>
          </p:txBody>
        </p:sp>
        <p:sp>
          <p:nvSpPr>
            <p:cNvPr id="97" name="Ovaal 96"/>
            <p:cNvSpPr/>
            <p:nvPr userDrawn="1"/>
          </p:nvSpPr>
          <p:spPr>
            <a:xfrm>
              <a:off x="-2959433" y="2322077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98" name="Ovaal 97"/>
            <p:cNvSpPr/>
            <p:nvPr userDrawn="1"/>
          </p:nvSpPr>
          <p:spPr>
            <a:xfrm>
              <a:off x="-2959433" y="2675412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99" name="Ovaal 98"/>
            <p:cNvSpPr/>
            <p:nvPr userDrawn="1"/>
          </p:nvSpPr>
          <p:spPr>
            <a:xfrm>
              <a:off x="-2959433" y="3028747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4</a:t>
              </a:r>
            </a:p>
          </p:txBody>
        </p:sp>
        <p:sp>
          <p:nvSpPr>
            <p:cNvPr id="100" name="Textfield placeholder"/>
            <p:cNvSpPr txBox="1">
              <a:spLocks/>
            </p:cNvSpPr>
            <p:nvPr userDrawn="1"/>
          </p:nvSpPr>
          <p:spPr>
            <a:xfrm>
              <a:off x="-2571950" y="1966925"/>
              <a:ext cx="2163709" cy="261500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900"/>
                </a:spcBef>
                <a:spcAft>
                  <a:spcPts val="90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None/>
                <a:tabLst>
                  <a:tab pos="263525" algn="l"/>
                </a:tabLst>
                <a:defRPr/>
              </a:pPr>
              <a:r>
                <a:rPr lang="nl-NL" sz="1200" kern="1200" noProof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Platte tekst (16 </a:t>
              </a:r>
              <a:r>
                <a:rPr lang="nl-NL" sz="1200" kern="1200" noProof="0" err="1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pt</a:t>
              </a:r>
              <a:r>
                <a:rPr lang="nl-NL" sz="1200" kern="1200" noProof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.)</a:t>
              </a:r>
            </a:p>
          </p:txBody>
        </p:sp>
        <p:sp>
          <p:nvSpPr>
            <p:cNvPr id="101" name="Textfield placeholder"/>
            <p:cNvSpPr txBox="1">
              <a:spLocks/>
            </p:cNvSpPr>
            <p:nvPr userDrawn="1"/>
          </p:nvSpPr>
          <p:spPr>
            <a:xfrm>
              <a:off x="-2571950" y="2322077"/>
              <a:ext cx="2163709" cy="25968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82563" marR="0" lvl="1" indent="-182563" algn="l" defTabSz="914400" rtl="0" eaLnBrk="1" fontAlgn="auto" latinLnBrk="0" hangingPunct="1">
                <a:lnSpc>
                  <a:spcPct val="90000"/>
                </a:lnSpc>
                <a:spcBef>
                  <a:spcPts val="800"/>
                </a:spcBef>
                <a:spcAft>
                  <a:spcPts val="900"/>
                </a:spcAft>
                <a:buClr>
                  <a:schemeClr val="accent1"/>
                </a:buClr>
                <a:buSzTx/>
                <a:buFont typeface="Wingdings" panose="05000000000000000000" pitchFamily="2" charset="2"/>
                <a:buChar char="§"/>
                <a:tabLst>
                  <a:tab pos="4394200" algn="l"/>
                </a:tabLst>
                <a:defRPr/>
              </a:pPr>
              <a:r>
                <a:rPr lang="nl-NL" sz="1200" kern="1200" noProof="0" err="1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Bullet</a:t>
              </a:r>
              <a:r>
                <a:rPr lang="nl-NL" sz="1200" kern="1200" noProof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 (16 </a:t>
              </a:r>
              <a:r>
                <a:rPr lang="nl-NL" sz="1200" kern="1200" noProof="0" err="1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pt</a:t>
              </a:r>
              <a:r>
                <a:rPr lang="nl-NL" sz="1200" kern="1200" noProof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)</a:t>
              </a:r>
            </a:p>
          </p:txBody>
        </p:sp>
        <p:sp>
          <p:nvSpPr>
            <p:cNvPr id="102" name="Textfield placeholder"/>
            <p:cNvSpPr txBox="1">
              <a:spLocks/>
            </p:cNvSpPr>
            <p:nvPr userDrawn="1"/>
          </p:nvSpPr>
          <p:spPr>
            <a:xfrm>
              <a:off x="-2571950" y="3028747"/>
              <a:ext cx="2163709" cy="25968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3" indent="0" algn="l" defTabSz="914400" rtl="0" eaLnBrk="1" fontAlgn="auto" latinLnBrk="0" hangingPunct="1">
                <a:lnSpc>
                  <a:spcPts val="17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nl-NL" sz="1400" b="1" kern="1200" baseline="0" noProof="0">
                  <a:solidFill>
                    <a:schemeClr val="accent2"/>
                  </a:solidFill>
                  <a:latin typeface="+mn-lt"/>
                  <a:ea typeface="+mn-ea"/>
                  <a:cs typeface="+mn-cs"/>
                </a:rPr>
                <a:t>Kopje (18 </a:t>
              </a:r>
              <a:r>
                <a:rPr lang="nl-NL" sz="1400" b="1" kern="1200" baseline="0" noProof="0" err="1">
                  <a:solidFill>
                    <a:schemeClr val="accent2"/>
                  </a:solidFill>
                  <a:latin typeface="+mn-lt"/>
                  <a:ea typeface="+mn-ea"/>
                  <a:cs typeface="+mn-cs"/>
                </a:rPr>
                <a:t>pt</a:t>
              </a:r>
              <a:r>
                <a:rPr lang="nl-NL" sz="1400" b="1" kern="1200" baseline="0" noProof="0">
                  <a:solidFill>
                    <a:schemeClr val="accent2"/>
                  </a:solidFill>
                  <a:latin typeface="+mn-lt"/>
                  <a:ea typeface="+mn-ea"/>
                  <a:cs typeface="+mn-cs"/>
                </a:rPr>
                <a:t>.)</a:t>
              </a:r>
            </a:p>
          </p:txBody>
        </p:sp>
        <p:cxnSp>
          <p:nvCxnSpPr>
            <p:cNvPr id="103" name="Rechte verbindingslijn 102"/>
            <p:cNvCxnSpPr/>
            <p:nvPr userDrawn="1"/>
          </p:nvCxnSpPr>
          <p:spPr>
            <a:xfrm>
              <a:off x="-2959100" y="274900"/>
              <a:ext cx="2674470" cy="0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104" name="Rechte verbindingslijn 103"/>
            <p:cNvCxnSpPr/>
            <p:nvPr userDrawn="1"/>
          </p:nvCxnSpPr>
          <p:spPr>
            <a:xfrm>
              <a:off x="-2959100" y="1841989"/>
              <a:ext cx="2661379" cy="0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105" name="Rechte verbindingslijn 104"/>
            <p:cNvCxnSpPr/>
            <p:nvPr userDrawn="1"/>
          </p:nvCxnSpPr>
          <p:spPr>
            <a:xfrm>
              <a:off x="-2959100" y="3766662"/>
              <a:ext cx="2661379" cy="0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106" name="Groep 105"/>
            <p:cNvGrpSpPr/>
            <p:nvPr userDrawn="1"/>
          </p:nvGrpSpPr>
          <p:grpSpPr>
            <a:xfrm>
              <a:off x="-1948476" y="816741"/>
              <a:ext cx="409108" cy="427699"/>
              <a:chOff x="-1085063" y="758027"/>
              <a:chExt cx="633799" cy="622540"/>
            </a:xfrm>
          </p:grpSpPr>
          <p:sp>
            <p:nvSpPr>
              <p:cNvPr id="154" name="Afgeronde rechthoek 153"/>
              <p:cNvSpPr/>
              <p:nvPr userDrawn="1"/>
            </p:nvSpPr>
            <p:spPr>
              <a:xfrm>
                <a:off x="-1085063" y="758027"/>
                <a:ext cx="633799" cy="622540"/>
              </a:xfrm>
              <a:prstGeom prst="roundRect">
                <a:avLst>
                  <a:gd name="adj" fmla="val 10944"/>
                </a:avLst>
              </a:prstGeom>
              <a:solidFill>
                <a:srgbClr val="FFFFFF"/>
              </a:solidFill>
              <a:ln w="12700" cap="flat" cmpd="sng" algn="ctr">
                <a:solidFill>
                  <a:schemeClr val="accent1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>
                  <a:ln>
                    <a:noFill/>
                  </a:ln>
                  <a:solidFill>
                    <a:srgbClr val="EF291F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  <p:grpSp>
            <p:nvGrpSpPr>
              <p:cNvPr id="155" name="Groep 154"/>
              <p:cNvGrpSpPr/>
              <p:nvPr userDrawn="1"/>
            </p:nvGrpSpPr>
            <p:grpSpPr>
              <a:xfrm>
                <a:off x="-977746" y="864082"/>
                <a:ext cx="419166" cy="410430"/>
                <a:chOff x="6366933" y="309013"/>
                <a:chExt cx="1901295" cy="1861668"/>
              </a:xfrm>
              <a:solidFill>
                <a:srgbClr val="000000"/>
              </a:solidFill>
            </p:grpSpPr>
            <p:sp>
              <p:nvSpPr>
                <p:cNvPr id="156" name="Rechthoek 155"/>
                <p:cNvSpPr/>
                <p:nvPr userDrawn="1"/>
              </p:nvSpPr>
              <p:spPr>
                <a:xfrm>
                  <a:off x="6608189" y="535149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57" name="Rechthoek 156"/>
                <p:cNvSpPr/>
                <p:nvPr userDrawn="1"/>
              </p:nvSpPr>
              <p:spPr>
                <a:xfrm>
                  <a:off x="6608189" y="1512611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58" name="Rechthoek 157"/>
                <p:cNvSpPr/>
                <p:nvPr userDrawn="1"/>
              </p:nvSpPr>
              <p:spPr>
                <a:xfrm>
                  <a:off x="6608189" y="1780625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59" name="Rechthoek 158"/>
                <p:cNvSpPr/>
                <p:nvPr userDrawn="1"/>
              </p:nvSpPr>
              <p:spPr>
                <a:xfrm>
                  <a:off x="7252238" y="535149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60" name="Rechthoek 159"/>
                <p:cNvSpPr/>
                <p:nvPr userDrawn="1"/>
              </p:nvSpPr>
              <p:spPr>
                <a:xfrm>
                  <a:off x="7252238" y="1512611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61" name="Rechthoek 160"/>
                <p:cNvSpPr/>
                <p:nvPr userDrawn="1"/>
              </p:nvSpPr>
              <p:spPr>
                <a:xfrm>
                  <a:off x="7252238" y="1780625"/>
                  <a:ext cx="1777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62" name="Rechthoek 161"/>
                <p:cNvSpPr/>
                <p:nvPr userDrawn="1"/>
              </p:nvSpPr>
              <p:spPr>
                <a:xfrm>
                  <a:off x="7252238" y="854236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63" name="Rechthoek 162"/>
                <p:cNvSpPr/>
                <p:nvPr userDrawn="1"/>
              </p:nvSpPr>
              <p:spPr>
                <a:xfrm>
                  <a:off x="7252238" y="1191263"/>
                  <a:ext cx="606415" cy="1990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64" name="Rechthoek 163"/>
                <p:cNvSpPr/>
                <p:nvPr userDrawn="1"/>
              </p:nvSpPr>
              <p:spPr>
                <a:xfrm>
                  <a:off x="7252238" y="309013"/>
                  <a:ext cx="8889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65" name="Rechthoek 164"/>
                <p:cNvSpPr/>
                <p:nvPr userDrawn="1"/>
              </p:nvSpPr>
              <p:spPr>
                <a:xfrm>
                  <a:off x="7252238" y="2021132"/>
                  <a:ext cx="8889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66" name="Vrije vorm 165"/>
                <p:cNvSpPr/>
                <p:nvPr userDrawn="1"/>
              </p:nvSpPr>
              <p:spPr>
                <a:xfrm flipH="1">
                  <a:off x="6366933" y="804333"/>
                  <a:ext cx="762000" cy="575734"/>
                </a:xfrm>
                <a:custGeom>
                  <a:avLst/>
                  <a:gdLst>
                    <a:gd name="connsiteX0" fmla="*/ 635000 w 762000"/>
                    <a:gd name="connsiteY0" fmla="*/ 0 h 575734"/>
                    <a:gd name="connsiteX1" fmla="*/ 482600 w 762000"/>
                    <a:gd name="connsiteY1" fmla="*/ 203200 h 575734"/>
                    <a:gd name="connsiteX2" fmla="*/ 762000 w 762000"/>
                    <a:gd name="connsiteY2" fmla="*/ 203200 h 575734"/>
                    <a:gd name="connsiteX3" fmla="*/ 762000 w 762000"/>
                    <a:gd name="connsiteY3" fmla="*/ 364067 h 575734"/>
                    <a:gd name="connsiteX4" fmla="*/ 482600 w 762000"/>
                    <a:gd name="connsiteY4" fmla="*/ 364067 h 575734"/>
                    <a:gd name="connsiteX5" fmla="*/ 635000 w 762000"/>
                    <a:gd name="connsiteY5" fmla="*/ 575734 h 575734"/>
                    <a:gd name="connsiteX6" fmla="*/ 524933 w 762000"/>
                    <a:gd name="connsiteY6" fmla="*/ 575734 h 575734"/>
                    <a:gd name="connsiteX7" fmla="*/ 0 w 762000"/>
                    <a:gd name="connsiteY7" fmla="*/ 313267 h 575734"/>
                    <a:gd name="connsiteX8" fmla="*/ 533400 w 762000"/>
                    <a:gd name="connsiteY8" fmla="*/ 0 h 575734"/>
                    <a:gd name="connsiteX9" fmla="*/ 635000 w 762000"/>
                    <a:gd name="connsiteY9" fmla="*/ 0 h 575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62000" h="575734">
                      <a:moveTo>
                        <a:pt x="635000" y="0"/>
                      </a:moveTo>
                      <a:lnTo>
                        <a:pt x="482600" y="203200"/>
                      </a:lnTo>
                      <a:lnTo>
                        <a:pt x="762000" y="203200"/>
                      </a:lnTo>
                      <a:lnTo>
                        <a:pt x="762000" y="364067"/>
                      </a:lnTo>
                      <a:lnTo>
                        <a:pt x="482600" y="364067"/>
                      </a:lnTo>
                      <a:lnTo>
                        <a:pt x="635000" y="575734"/>
                      </a:lnTo>
                      <a:lnTo>
                        <a:pt x="524933" y="575734"/>
                      </a:lnTo>
                      <a:lnTo>
                        <a:pt x="0" y="313267"/>
                      </a:lnTo>
                      <a:lnTo>
                        <a:pt x="533400" y="0"/>
                      </a:lnTo>
                      <a:lnTo>
                        <a:pt x="63500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</p:grpSp>
        </p:grpSp>
        <p:grpSp>
          <p:nvGrpSpPr>
            <p:cNvPr id="107" name="Groep 106"/>
            <p:cNvGrpSpPr/>
            <p:nvPr/>
          </p:nvGrpSpPr>
          <p:grpSpPr>
            <a:xfrm>
              <a:off x="-2950232" y="1207835"/>
              <a:ext cx="532929" cy="509563"/>
              <a:chOff x="-2880382" y="802341"/>
              <a:chExt cx="532929" cy="509563"/>
            </a:xfrm>
          </p:grpSpPr>
          <p:sp>
            <p:nvSpPr>
              <p:cNvPr id="132" name="Rechthoek 131"/>
              <p:cNvSpPr/>
              <p:nvPr/>
            </p:nvSpPr>
            <p:spPr>
              <a:xfrm>
                <a:off x="-2880382" y="802341"/>
                <a:ext cx="532929" cy="509563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133" name="Picture 2"/>
              <p:cNvPicPr>
                <a:picLocks noChangeAspect="1" noChangeArrowheads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2635852" y="822181"/>
                <a:ext cx="226442" cy="2089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34" name="Picture 3"/>
              <p:cNvPicPr>
                <a:picLocks noChangeAspect="1" noChangeArrowheads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2848026" y="822181"/>
                <a:ext cx="207168" cy="21351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135" name="Groep 134"/>
              <p:cNvGrpSpPr/>
              <p:nvPr/>
            </p:nvGrpSpPr>
            <p:grpSpPr>
              <a:xfrm>
                <a:off x="-2802433" y="1123442"/>
                <a:ext cx="132915" cy="104889"/>
                <a:chOff x="-2796392" y="1123442"/>
                <a:chExt cx="120832" cy="104889"/>
              </a:xfrm>
            </p:grpSpPr>
            <p:sp>
              <p:nvSpPr>
                <p:cNvPr id="149" name="Rechthoek 148"/>
                <p:cNvSpPr/>
                <p:nvPr/>
              </p:nvSpPr>
              <p:spPr>
                <a:xfrm>
                  <a:off x="-2796392" y="1123442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50" name="Rechthoek 149"/>
                <p:cNvSpPr/>
                <p:nvPr/>
              </p:nvSpPr>
              <p:spPr>
                <a:xfrm>
                  <a:off x="-2796392" y="1146758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51" name="Rechthoek 150"/>
                <p:cNvSpPr/>
                <p:nvPr/>
              </p:nvSpPr>
              <p:spPr>
                <a:xfrm>
                  <a:off x="-2796392" y="1193390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52" name="Rechthoek 151"/>
                <p:cNvSpPr/>
                <p:nvPr/>
              </p:nvSpPr>
              <p:spPr>
                <a:xfrm>
                  <a:off x="-2796392" y="1216707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53" name="Rechthoek 152"/>
                <p:cNvSpPr/>
                <p:nvPr/>
              </p:nvSpPr>
              <p:spPr>
                <a:xfrm>
                  <a:off x="-2796392" y="1170074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</p:grpSp>
          <p:grpSp>
            <p:nvGrpSpPr>
              <p:cNvPr id="136" name="Groep 135"/>
              <p:cNvGrpSpPr/>
              <p:nvPr/>
            </p:nvGrpSpPr>
            <p:grpSpPr>
              <a:xfrm>
                <a:off x="-2575435" y="1123442"/>
                <a:ext cx="133931" cy="104889"/>
                <a:chOff x="-2556734" y="1123442"/>
                <a:chExt cx="147324" cy="104889"/>
              </a:xfrm>
            </p:grpSpPr>
            <p:grpSp>
              <p:nvGrpSpPr>
                <p:cNvPr id="137" name="Groep 136"/>
                <p:cNvGrpSpPr/>
                <p:nvPr/>
              </p:nvGrpSpPr>
              <p:grpSpPr>
                <a:xfrm>
                  <a:off x="-2556734" y="1123442"/>
                  <a:ext cx="68206" cy="104889"/>
                  <a:chOff x="-2796392" y="1123442"/>
                  <a:chExt cx="120832" cy="104889"/>
                </a:xfrm>
              </p:grpSpPr>
              <p:sp>
                <p:nvSpPr>
                  <p:cNvPr id="144" name="Rechthoek 143"/>
                  <p:cNvSpPr/>
                  <p:nvPr/>
                </p:nvSpPr>
                <p:spPr>
                  <a:xfrm>
                    <a:off x="-2796392" y="1123442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45" name="Rechthoek 144"/>
                  <p:cNvSpPr/>
                  <p:nvPr/>
                </p:nvSpPr>
                <p:spPr>
                  <a:xfrm>
                    <a:off x="-2796392" y="1146758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46" name="Rechthoek 145"/>
                  <p:cNvSpPr/>
                  <p:nvPr/>
                </p:nvSpPr>
                <p:spPr>
                  <a:xfrm>
                    <a:off x="-2796392" y="1193390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47" name="Rechthoek 146"/>
                  <p:cNvSpPr/>
                  <p:nvPr/>
                </p:nvSpPr>
                <p:spPr>
                  <a:xfrm>
                    <a:off x="-2796392" y="1216707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48" name="Rechthoek 147"/>
                  <p:cNvSpPr/>
                  <p:nvPr/>
                </p:nvSpPr>
                <p:spPr>
                  <a:xfrm>
                    <a:off x="-2796392" y="1170074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</p:grpSp>
            <p:grpSp>
              <p:nvGrpSpPr>
                <p:cNvPr id="138" name="Groep 137"/>
                <p:cNvGrpSpPr/>
                <p:nvPr/>
              </p:nvGrpSpPr>
              <p:grpSpPr>
                <a:xfrm>
                  <a:off x="-2477616" y="1123442"/>
                  <a:ext cx="68206" cy="104889"/>
                  <a:chOff x="-2796392" y="1123442"/>
                  <a:chExt cx="120832" cy="104889"/>
                </a:xfrm>
              </p:grpSpPr>
              <p:sp>
                <p:nvSpPr>
                  <p:cNvPr id="139" name="Rechthoek 138"/>
                  <p:cNvSpPr/>
                  <p:nvPr/>
                </p:nvSpPr>
                <p:spPr>
                  <a:xfrm>
                    <a:off x="-2796392" y="1123442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40" name="Rechthoek 139"/>
                  <p:cNvSpPr/>
                  <p:nvPr/>
                </p:nvSpPr>
                <p:spPr>
                  <a:xfrm>
                    <a:off x="-2796392" y="1146758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41" name="Rechthoek 140"/>
                  <p:cNvSpPr/>
                  <p:nvPr/>
                </p:nvSpPr>
                <p:spPr>
                  <a:xfrm>
                    <a:off x="-2796392" y="1193390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42" name="Rechthoek 141"/>
                  <p:cNvSpPr/>
                  <p:nvPr/>
                </p:nvSpPr>
                <p:spPr>
                  <a:xfrm>
                    <a:off x="-2796392" y="1216707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43" name="Rechthoek 142"/>
                  <p:cNvSpPr/>
                  <p:nvPr/>
                </p:nvSpPr>
                <p:spPr>
                  <a:xfrm>
                    <a:off x="-2796392" y="1170074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</p:grpSp>
          </p:grpSp>
        </p:grpSp>
        <p:grpSp>
          <p:nvGrpSpPr>
            <p:cNvPr id="108" name="Groep 107"/>
            <p:cNvGrpSpPr/>
            <p:nvPr userDrawn="1"/>
          </p:nvGrpSpPr>
          <p:grpSpPr>
            <a:xfrm>
              <a:off x="-1948476" y="1281164"/>
              <a:ext cx="413704" cy="427699"/>
              <a:chOff x="-1845083" y="758027"/>
              <a:chExt cx="633799" cy="622540"/>
            </a:xfrm>
          </p:grpSpPr>
          <p:sp>
            <p:nvSpPr>
              <p:cNvPr id="119" name="Afgeronde rechthoek 118"/>
              <p:cNvSpPr/>
              <p:nvPr userDrawn="1"/>
            </p:nvSpPr>
            <p:spPr>
              <a:xfrm>
                <a:off x="-1845083" y="758027"/>
                <a:ext cx="633799" cy="622540"/>
              </a:xfrm>
              <a:prstGeom prst="roundRect">
                <a:avLst>
                  <a:gd name="adj" fmla="val 10944"/>
                </a:avLst>
              </a:prstGeom>
              <a:solidFill>
                <a:srgbClr val="FFFFFF"/>
              </a:solidFill>
              <a:ln w="12700" cap="flat" cmpd="sng" algn="ctr">
                <a:solidFill>
                  <a:schemeClr val="accent1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>
                  <a:ln>
                    <a:noFill/>
                  </a:ln>
                  <a:solidFill>
                    <a:srgbClr val="EF291F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  <p:grpSp>
            <p:nvGrpSpPr>
              <p:cNvPr id="120" name="Groep 119"/>
              <p:cNvGrpSpPr/>
              <p:nvPr userDrawn="1"/>
            </p:nvGrpSpPr>
            <p:grpSpPr>
              <a:xfrm>
                <a:off x="-1737766" y="864082"/>
                <a:ext cx="419166" cy="410430"/>
                <a:chOff x="3708400" y="309013"/>
                <a:chExt cx="1901295" cy="1861668"/>
              </a:xfrm>
              <a:solidFill>
                <a:srgbClr val="000000"/>
              </a:solidFill>
            </p:grpSpPr>
            <p:sp>
              <p:nvSpPr>
                <p:cNvPr id="121" name="Rechthoek 120"/>
                <p:cNvSpPr/>
                <p:nvPr userDrawn="1"/>
              </p:nvSpPr>
              <p:spPr>
                <a:xfrm>
                  <a:off x="3949656" y="535149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22" name="Rechthoek 121"/>
                <p:cNvSpPr/>
                <p:nvPr userDrawn="1"/>
              </p:nvSpPr>
              <p:spPr>
                <a:xfrm>
                  <a:off x="3949656" y="1512611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23" name="Rechthoek 122"/>
                <p:cNvSpPr/>
                <p:nvPr userDrawn="1"/>
              </p:nvSpPr>
              <p:spPr>
                <a:xfrm>
                  <a:off x="3949656" y="1780625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24" name="Rechthoek 123"/>
                <p:cNvSpPr/>
                <p:nvPr userDrawn="1"/>
              </p:nvSpPr>
              <p:spPr>
                <a:xfrm>
                  <a:off x="4593705" y="535149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25" name="Rechthoek 124"/>
                <p:cNvSpPr/>
                <p:nvPr userDrawn="1"/>
              </p:nvSpPr>
              <p:spPr>
                <a:xfrm>
                  <a:off x="4593705" y="1512611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26" name="Rechthoek 125"/>
                <p:cNvSpPr/>
                <p:nvPr userDrawn="1"/>
              </p:nvSpPr>
              <p:spPr>
                <a:xfrm>
                  <a:off x="4593705" y="1780625"/>
                  <a:ext cx="1777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27" name="Rechthoek 126"/>
                <p:cNvSpPr/>
                <p:nvPr userDrawn="1"/>
              </p:nvSpPr>
              <p:spPr>
                <a:xfrm>
                  <a:off x="4593705" y="854236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28" name="Rechthoek 127"/>
                <p:cNvSpPr/>
                <p:nvPr userDrawn="1"/>
              </p:nvSpPr>
              <p:spPr>
                <a:xfrm>
                  <a:off x="4593705" y="1191263"/>
                  <a:ext cx="606415" cy="1990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29" name="Rechthoek 128"/>
                <p:cNvSpPr/>
                <p:nvPr userDrawn="1"/>
              </p:nvSpPr>
              <p:spPr>
                <a:xfrm>
                  <a:off x="4593705" y="309013"/>
                  <a:ext cx="8889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30" name="Rechthoek 129"/>
                <p:cNvSpPr/>
                <p:nvPr userDrawn="1"/>
              </p:nvSpPr>
              <p:spPr>
                <a:xfrm>
                  <a:off x="4593705" y="2021132"/>
                  <a:ext cx="8889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31" name="Vrije vorm 130"/>
                <p:cNvSpPr/>
                <p:nvPr userDrawn="1"/>
              </p:nvSpPr>
              <p:spPr>
                <a:xfrm>
                  <a:off x="3708400" y="804333"/>
                  <a:ext cx="762000" cy="575734"/>
                </a:xfrm>
                <a:custGeom>
                  <a:avLst/>
                  <a:gdLst>
                    <a:gd name="connsiteX0" fmla="*/ 635000 w 762000"/>
                    <a:gd name="connsiteY0" fmla="*/ 0 h 575734"/>
                    <a:gd name="connsiteX1" fmla="*/ 482600 w 762000"/>
                    <a:gd name="connsiteY1" fmla="*/ 203200 h 575734"/>
                    <a:gd name="connsiteX2" fmla="*/ 762000 w 762000"/>
                    <a:gd name="connsiteY2" fmla="*/ 203200 h 575734"/>
                    <a:gd name="connsiteX3" fmla="*/ 762000 w 762000"/>
                    <a:gd name="connsiteY3" fmla="*/ 364067 h 575734"/>
                    <a:gd name="connsiteX4" fmla="*/ 482600 w 762000"/>
                    <a:gd name="connsiteY4" fmla="*/ 364067 h 575734"/>
                    <a:gd name="connsiteX5" fmla="*/ 635000 w 762000"/>
                    <a:gd name="connsiteY5" fmla="*/ 575734 h 575734"/>
                    <a:gd name="connsiteX6" fmla="*/ 524933 w 762000"/>
                    <a:gd name="connsiteY6" fmla="*/ 575734 h 575734"/>
                    <a:gd name="connsiteX7" fmla="*/ 0 w 762000"/>
                    <a:gd name="connsiteY7" fmla="*/ 313267 h 575734"/>
                    <a:gd name="connsiteX8" fmla="*/ 533400 w 762000"/>
                    <a:gd name="connsiteY8" fmla="*/ 0 h 575734"/>
                    <a:gd name="connsiteX9" fmla="*/ 635000 w 762000"/>
                    <a:gd name="connsiteY9" fmla="*/ 0 h 575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62000" h="575734">
                      <a:moveTo>
                        <a:pt x="635000" y="0"/>
                      </a:moveTo>
                      <a:lnTo>
                        <a:pt x="482600" y="203200"/>
                      </a:lnTo>
                      <a:lnTo>
                        <a:pt x="762000" y="203200"/>
                      </a:lnTo>
                      <a:lnTo>
                        <a:pt x="762000" y="364067"/>
                      </a:lnTo>
                      <a:lnTo>
                        <a:pt x="482600" y="364067"/>
                      </a:lnTo>
                      <a:lnTo>
                        <a:pt x="635000" y="575734"/>
                      </a:lnTo>
                      <a:lnTo>
                        <a:pt x="524933" y="575734"/>
                      </a:lnTo>
                      <a:lnTo>
                        <a:pt x="0" y="313267"/>
                      </a:lnTo>
                      <a:lnTo>
                        <a:pt x="533400" y="0"/>
                      </a:lnTo>
                      <a:lnTo>
                        <a:pt x="63500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</p:grpSp>
        </p:grpSp>
        <p:cxnSp>
          <p:nvCxnSpPr>
            <p:cNvPr id="109" name="Rechte verbindingslijn 108"/>
            <p:cNvCxnSpPr>
              <a:stCxn id="134" idx="2"/>
              <a:endCxn id="119" idx="1"/>
            </p:cNvCxnSpPr>
            <p:nvPr userDrawn="1"/>
          </p:nvCxnSpPr>
          <p:spPr>
            <a:xfrm>
              <a:off x="-2814292" y="1441193"/>
              <a:ext cx="865816" cy="53821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  <a:headEnd type="oval"/>
            </a:ln>
            <a:effectLst/>
          </p:spPr>
        </p:cxnSp>
        <p:cxnSp>
          <p:nvCxnSpPr>
            <p:cNvPr id="110" name="Rechte verbindingslijn 109"/>
            <p:cNvCxnSpPr>
              <a:endCxn id="154" idx="1"/>
            </p:cNvCxnSpPr>
            <p:nvPr userDrawn="1"/>
          </p:nvCxnSpPr>
          <p:spPr>
            <a:xfrm flipV="1">
              <a:off x="-2453902" y="1030591"/>
              <a:ext cx="505426" cy="283623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  <a:headEnd type="oval"/>
            </a:ln>
            <a:effectLst/>
          </p:spPr>
        </p:cxnSp>
        <p:sp>
          <p:nvSpPr>
            <p:cNvPr id="111" name="Textfield placeholder"/>
            <p:cNvSpPr txBox="1">
              <a:spLocks/>
            </p:cNvSpPr>
            <p:nvPr userDrawn="1"/>
          </p:nvSpPr>
          <p:spPr>
            <a:xfrm>
              <a:off x="-1341598" y="816743"/>
              <a:ext cx="1056968" cy="427698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087016" rtl="0" eaLnBrk="1" fontAlgn="auto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Tx/>
                <a:buSzPct val="80000"/>
                <a:buFont typeface="Wingdings" pitchFamily="2" charset="2"/>
                <a:buNone/>
                <a:tabLst/>
                <a:defRPr/>
              </a:pPr>
              <a:r>
                <a:rPr kumimoji="0" lang="nl-NL" sz="12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Niveau omhoog</a:t>
              </a:r>
            </a:p>
          </p:txBody>
        </p:sp>
        <p:sp>
          <p:nvSpPr>
            <p:cNvPr id="112" name="Textfield placeholder"/>
            <p:cNvSpPr txBox="1">
              <a:spLocks/>
            </p:cNvSpPr>
            <p:nvPr userDrawn="1"/>
          </p:nvSpPr>
          <p:spPr>
            <a:xfrm>
              <a:off x="-1341599" y="1281164"/>
              <a:ext cx="1070223" cy="427699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087016" rtl="0" eaLnBrk="1" fontAlgn="auto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Tx/>
                <a:buSzPct val="80000"/>
                <a:buFont typeface="Wingdings" pitchFamily="2" charset="2"/>
                <a:buNone/>
                <a:tabLst/>
                <a:defRPr/>
              </a:pPr>
              <a:r>
                <a:rPr kumimoji="0" lang="nl-NL" sz="12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Niveau omlaag</a:t>
              </a:r>
            </a:p>
          </p:txBody>
        </p:sp>
        <p:sp>
          <p:nvSpPr>
            <p:cNvPr id="113" name="Ovaal 112"/>
            <p:cNvSpPr/>
            <p:nvPr userDrawn="1"/>
          </p:nvSpPr>
          <p:spPr>
            <a:xfrm>
              <a:off x="-2959433" y="3382082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5</a:t>
              </a:r>
            </a:p>
          </p:txBody>
        </p:sp>
        <p:sp>
          <p:nvSpPr>
            <p:cNvPr id="114" name="Textfield placeholder"/>
            <p:cNvSpPr txBox="1">
              <a:spLocks/>
            </p:cNvSpPr>
            <p:nvPr/>
          </p:nvSpPr>
          <p:spPr>
            <a:xfrm>
              <a:off x="-2571950" y="3382082"/>
              <a:ext cx="2163709" cy="25968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4" indent="0" algn="l" defTabSz="914400" rtl="0" eaLnBrk="1" fontAlgn="auto" latinLnBrk="0" hangingPunct="1">
                <a:lnSpc>
                  <a:spcPct val="90000"/>
                </a:lnSpc>
                <a:spcBef>
                  <a:spcPts val="500"/>
                </a:spcBef>
                <a:spcAft>
                  <a:spcPts val="5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nl-NL" sz="1200" b="0" i="1" kern="1200" noProof="0">
                  <a:solidFill>
                    <a:schemeClr val="accent2"/>
                  </a:solidFill>
                  <a:latin typeface="+mn-lt"/>
                  <a:ea typeface="+mn-ea"/>
                  <a:cs typeface="+mn-cs"/>
                </a:rPr>
                <a:t>Cursief (16 </a:t>
              </a:r>
              <a:r>
                <a:rPr lang="nl-NL" sz="1200" b="0" i="1" kern="1200" noProof="0" err="1">
                  <a:solidFill>
                    <a:schemeClr val="accent2"/>
                  </a:solidFill>
                  <a:latin typeface="+mn-lt"/>
                  <a:ea typeface="+mn-ea"/>
                  <a:cs typeface="+mn-cs"/>
                </a:rPr>
                <a:t>pt</a:t>
              </a:r>
              <a:r>
                <a:rPr lang="nl-NL" sz="1200" b="0" i="1" kern="1200" noProof="0">
                  <a:solidFill>
                    <a:schemeClr val="accent2"/>
                  </a:solidFill>
                  <a:latin typeface="+mn-lt"/>
                  <a:ea typeface="+mn-ea"/>
                  <a:cs typeface="+mn-cs"/>
                </a:rPr>
                <a:t>.)</a:t>
              </a:r>
            </a:p>
          </p:txBody>
        </p:sp>
        <p:grpSp>
          <p:nvGrpSpPr>
            <p:cNvPr id="115" name="Groep 114"/>
            <p:cNvGrpSpPr/>
            <p:nvPr/>
          </p:nvGrpSpPr>
          <p:grpSpPr>
            <a:xfrm>
              <a:off x="-2950232" y="816050"/>
              <a:ext cx="528695" cy="344202"/>
              <a:chOff x="-2880382" y="410556"/>
              <a:chExt cx="528695" cy="344202"/>
            </a:xfrm>
          </p:grpSpPr>
          <p:sp>
            <p:nvSpPr>
              <p:cNvPr id="117" name="Afgeronde rechthoek 116"/>
              <p:cNvSpPr/>
              <p:nvPr/>
            </p:nvSpPr>
            <p:spPr>
              <a:xfrm>
                <a:off x="-2874214" y="410556"/>
                <a:ext cx="522527" cy="339183"/>
              </a:xfrm>
              <a:prstGeom prst="roundRect">
                <a:avLst>
                  <a:gd name="adj" fmla="val 7565"/>
                </a:avLst>
              </a:prstGeom>
              <a:gradFill>
                <a:gsLst>
                  <a:gs pos="0">
                    <a:srgbClr val="FFEC8F"/>
                  </a:gs>
                  <a:gs pos="100000">
                    <a:srgbClr val="FFFFFF"/>
                  </a:gs>
                </a:gsLst>
                <a:lin ang="5400000" scaled="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8" name="Vrije vorm 117"/>
              <p:cNvSpPr/>
              <p:nvPr/>
            </p:nvSpPr>
            <p:spPr>
              <a:xfrm>
                <a:off x="-2880382" y="452699"/>
                <a:ext cx="528695" cy="302059"/>
              </a:xfrm>
              <a:custGeom>
                <a:avLst/>
                <a:gdLst>
                  <a:gd name="connsiteX0" fmla="*/ 55524 w 528695"/>
                  <a:gd name="connsiteY0" fmla="*/ 0 h 302059"/>
                  <a:gd name="connsiteX1" fmla="*/ 455496 w 528695"/>
                  <a:gd name="connsiteY1" fmla="*/ 0 h 302059"/>
                  <a:gd name="connsiteX2" fmla="*/ 475205 w 528695"/>
                  <a:gd name="connsiteY2" fmla="*/ 19709 h 302059"/>
                  <a:gd name="connsiteX3" fmla="*/ 475205 w 528695"/>
                  <a:gd name="connsiteY3" fmla="*/ 230056 h 302059"/>
                  <a:gd name="connsiteX4" fmla="*/ 516694 w 528695"/>
                  <a:gd name="connsiteY4" fmla="*/ 230056 h 302059"/>
                  <a:gd name="connsiteX5" fmla="*/ 528695 w 528695"/>
                  <a:gd name="connsiteY5" fmla="*/ 242057 h 302059"/>
                  <a:gd name="connsiteX6" fmla="*/ 528695 w 528695"/>
                  <a:gd name="connsiteY6" fmla="*/ 290058 h 302059"/>
                  <a:gd name="connsiteX7" fmla="*/ 516694 w 528695"/>
                  <a:gd name="connsiteY7" fmla="*/ 302059 h 302059"/>
                  <a:gd name="connsiteX8" fmla="*/ 12001 w 528695"/>
                  <a:gd name="connsiteY8" fmla="*/ 302059 h 302059"/>
                  <a:gd name="connsiteX9" fmla="*/ 0 w 528695"/>
                  <a:gd name="connsiteY9" fmla="*/ 290058 h 302059"/>
                  <a:gd name="connsiteX10" fmla="*/ 0 w 528695"/>
                  <a:gd name="connsiteY10" fmla="*/ 242057 h 302059"/>
                  <a:gd name="connsiteX11" fmla="*/ 12001 w 528695"/>
                  <a:gd name="connsiteY11" fmla="*/ 230056 h 302059"/>
                  <a:gd name="connsiteX12" fmla="*/ 35815 w 528695"/>
                  <a:gd name="connsiteY12" fmla="*/ 230056 h 302059"/>
                  <a:gd name="connsiteX13" fmla="*/ 35815 w 528695"/>
                  <a:gd name="connsiteY13" fmla="*/ 19709 h 302059"/>
                  <a:gd name="connsiteX14" fmla="*/ 55524 w 528695"/>
                  <a:gd name="connsiteY14" fmla="*/ 0 h 3020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28695" h="302059">
                    <a:moveTo>
                      <a:pt x="55524" y="0"/>
                    </a:moveTo>
                    <a:lnTo>
                      <a:pt x="455496" y="0"/>
                    </a:lnTo>
                    <a:cubicBezTo>
                      <a:pt x="466381" y="0"/>
                      <a:pt x="475205" y="8824"/>
                      <a:pt x="475205" y="19709"/>
                    </a:cubicBezTo>
                    <a:lnTo>
                      <a:pt x="475205" y="230056"/>
                    </a:lnTo>
                    <a:lnTo>
                      <a:pt x="516694" y="230056"/>
                    </a:lnTo>
                    <a:cubicBezTo>
                      <a:pt x="523322" y="230056"/>
                      <a:pt x="528695" y="235429"/>
                      <a:pt x="528695" y="242057"/>
                    </a:cubicBezTo>
                    <a:lnTo>
                      <a:pt x="528695" y="290058"/>
                    </a:lnTo>
                    <a:cubicBezTo>
                      <a:pt x="528695" y="296686"/>
                      <a:pt x="523322" y="302059"/>
                      <a:pt x="516694" y="302059"/>
                    </a:cubicBezTo>
                    <a:lnTo>
                      <a:pt x="12001" y="302059"/>
                    </a:lnTo>
                    <a:cubicBezTo>
                      <a:pt x="5373" y="302059"/>
                      <a:pt x="0" y="296686"/>
                      <a:pt x="0" y="290058"/>
                    </a:cubicBezTo>
                    <a:lnTo>
                      <a:pt x="0" y="242057"/>
                    </a:lnTo>
                    <a:cubicBezTo>
                      <a:pt x="0" y="235429"/>
                      <a:pt x="5373" y="230056"/>
                      <a:pt x="12001" y="230056"/>
                    </a:cubicBezTo>
                    <a:lnTo>
                      <a:pt x="35815" y="230056"/>
                    </a:lnTo>
                    <a:lnTo>
                      <a:pt x="35815" y="19709"/>
                    </a:lnTo>
                    <a:cubicBezTo>
                      <a:pt x="35815" y="8824"/>
                      <a:pt x="44639" y="0"/>
                      <a:pt x="55524" y="0"/>
                    </a:cubicBezTo>
                    <a:close/>
                  </a:path>
                </a:pathLst>
              </a:custGeom>
              <a:solidFill>
                <a:sysClr val="window" lastClr="FFFFFF">
                  <a:lumMod val="95000"/>
                </a:sysClr>
              </a:solidFill>
              <a:ln w="9525" cap="flat" cmpd="sng" algn="ctr">
                <a:solidFill>
                  <a:srgbClr val="FFFFFF">
                    <a:lumMod val="90000"/>
                  </a:srgbClr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108000" tIns="36000" rIns="108000" bIns="108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nl-NL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egoe UI Light" panose="020B0502040204020203" pitchFamily="34" charset="0"/>
                    <a:ea typeface="+mn-ea"/>
                    <a:cs typeface="+mn-cs"/>
                  </a:rPr>
                  <a:t>Start</a:t>
                </a:r>
              </a:p>
            </p:txBody>
          </p:sp>
        </p:grpSp>
        <p:sp>
          <p:nvSpPr>
            <p:cNvPr id="116" name="Tekstvak 33"/>
            <p:cNvSpPr txBox="1"/>
            <p:nvPr userDrawn="1"/>
          </p:nvSpPr>
          <p:spPr>
            <a:xfrm>
              <a:off x="-2959433" y="372104"/>
              <a:ext cx="2679887" cy="453396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Ga naar de tab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Start’ 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en vind onderstaande knoppen onder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‘Alinea’</a:t>
              </a:r>
            </a:p>
          </p:txBody>
        </p:sp>
      </p:grpSp>
      <p:grpSp>
        <p:nvGrpSpPr>
          <p:cNvPr id="167" name="Instructie Afbeelding Invoegen"/>
          <p:cNvGrpSpPr/>
          <p:nvPr userDrawn="1"/>
        </p:nvGrpSpPr>
        <p:grpSpPr>
          <a:xfrm>
            <a:off x="12321772" y="-5444"/>
            <a:ext cx="2828936" cy="6868888"/>
            <a:chOff x="12346582" y="-5444"/>
            <a:chExt cx="2828936" cy="6868888"/>
          </a:xfrm>
        </p:grpSpPr>
        <p:grpSp>
          <p:nvGrpSpPr>
            <p:cNvPr id="168" name="bijsnijden"/>
            <p:cNvGrpSpPr/>
            <p:nvPr userDrawn="1"/>
          </p:nvGrpSpPr>
          <p:grpSpPr>
            <a:xfrm>
              <a:off x="12346582" y="5828002"/>
              <a:ext cx="779464" cy="828260"/>
              <a:chOff x="13143038" y="5655940"/>
              <a:chExt cx="779464" cy="828260"/>
            </a:xfrm>
          </p:grpSpPr>
          <p:grpSp>
            <p:nvGrpSpPr>
              <p:cNvPr id="220" name="Groep 219"/>
              <p:cNvGrpSpPr/>
              <p:nvPr userDrawn="1"/>
            </p:nvGrpSpPr>
            <p:grpSpPr>
              <a:xfrm>
                <a:off x="13284702" y="5655940"/>
                <a:ext cx="518384" cy="468745"/>
                <a:chOff x="13352037" y="5715656"/>
                <a:chExt cx="383714" cy="346970"/>
              </a:xfrm>
            </p:grpSpPr>
            <p:sp>
              <p:nvSpPr>
                <p:cNvPr id="223" name="Rechthoek 222"/>
                <p:cNvSpPr/>
                <p:nvPr userDrawn="1"/>
              </p:nvSpPr>
              <p:spPr>
                <a:xfrm>
                  <a:off x="13377881" y="5717160"/>
                  <a:ext cx="324866" cy="270269"/>
                </a:xfrm>
                <a:prstGeom prst="rect">
                  <a:avLst/>
                </a:prstGeom>
                <a:noFill/>
                <a:ln w="9525">
                  <a:solidFill>
                    <a:schemeClr val="tx1">
                      <a:lumMod val="65000"/>
                      <a:lumOff val="35000"/>
                    </a:schemeClr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108000" rIns="108000" bIns="108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spcBef>
                      <a:spcPts val="350"/>
                    </a:spcBef>
                    <a:spcAft>
                      <a:spcPts val="350"/>
                    </a:spcAft>
                  </a:pPr>
                  <a:endParaRPr lang="nl-NL" sz="1600">
                    <a:solidFill>
                      <a:schemeClr val="accent4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pic>
              <p:nvPicPr>
                <p:cNvPr id="224" name="Afbeelding 223"/>
                <p:cNvPicPr>
                  <a:picLocks noChangeAspect="1"/>
                </p:cNvPicPr>
                <p:nvPr userDrawn="1"/>
              </p:nvPicPr>
              <p:blipFill rotWithShape="1">
                <a:blip r:embed="rId5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13352037" y="5715656"/>
                  <a:ext cx="231884" cy="275611"/>
                </a:xfrm>
                <a:prstGeom prst="rect">
                  <a:avLst/>
                </a:prstGeom>
                <a:ln w="9525">
                  <a:solidFill>
                    <a:schemeClr val="bg1">
                      <a:lumMod val="50000"/>
                    </a:schemeClr>
                  </a:solidFill>
                </a:ln>
              </p:spPr>
            </p:pic>
            <p:sp>
              <p:nvSpPr>
                <p:cNvPr id="225" name="L-vorm 224"/>
                <p:cNvSpPr/>
                <p:nvPr userDrawn="1"/>
              </p:nvSpPr>
              <p:spPr>
                <a:xfrm rot="5400000">
                  <a:off x="13595231" y="5922107"/>
                  <a:ext cx="129209" cy="151830"/>
                </a:xfrm>
                <a:prstGeom prst="corner">
                  <a:avLst>
                    <a:gd name="adj1" fmla="val 14726"/>
                    <a:gd name="adj2" fmla="val 14726"/>
                  </a:avLst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108000" rIns="108000" bIns="108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spcBef>
                      <a:spcPts val="350"/>
                    </a:spcBef>
                    <a:spcAft>
                      <a:spcPts val="350"/>
                    </a:spcAft>
                  </a:pPr>
                  <a:endParaRPr lang="nl-NL" sz="1600">
                    <a:solidFill>
                      <a:schemeClr val="accent4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226" name="L-vorm 225"/>
                <p:cNvSpPr/>
                <p:nvPr userDrawn="1"/>
              </p:nvSpPr>
              <p:spPr>
                <a:xfrm rot="5400000" flipH="1" flipV="1">
                  <a:off x="13571296" y="5896455"/>
                  <a:ext cx="129209" cy="151830"/>
                </a:xfrm>
                <a:prstGeom prst="corner">
                  <a:avLst>
                    <a:gd name="adj1" fmla="val 14726"/>
                    <a:gd name="adj2" fmla="val 14726"/>
                  </a:avLst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108000" rIns="108000" bIns="108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spcBef>
                      <a:spcPts val="350"/>
                    </a:spcBef>
                    <a:spcAft>
                      <a:spcPts val="350"/>
                    </a:spcAft>
                  </a:pPr>
                  <a:endParaRPr lang="nl-NL" sz="1600">
                    <a:solidFill>
                      <a:schemeClr val="accent4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</p:grpSp>
          <p:sp>
            <p:nvSpPr>
              <p:cNvPr id="221" name="Tekstvak 76"/>
              <p:cNvSpPr txBox="1"/>
              <p:nvPr userDrawn="1"/>
            </p:nvSpPr>
            <p:spPr>
              <a:xfrm>
                <a:off x="13143038" y="6165304"/>
                <a:ext cx="779464" cy="26161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>
                <a:defPPr>
                  <a:defRPr lang="nl-NL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50" b="1" i="0" u="none" strike="noStrike" kern="0" cap="none" spc="0" normalizeH="0" baseline="0">
                    <a:ln>
                      <a:noFill/>
                    </a:ln>
                    <a:effectLst>
                      <a:outerShdw blurRad="25400" algn="ctr" rotWithShape="0">
                        <a:prstClr val="white"/>
                      </a:outerShdw>
                    </a:effectLst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Bijsnijden</a:t>
                </a:r>
              </a:p>
            </p:txBody>
          </p:sp>
          <p:sp>
            <p:nvSpPr>
              <p:cNvPr id="222" name="Rechthoekige driehoek 221"/>
              <p:cNvSpPr/>
              <p:nvPr userDrawn="1"/>
            </p:nvSpPr>
            <p:spPr>
              <a:xfrm rot="18900000">
                <a:off x="13499178" y="6417015"/>
                <a:ext cx="67185" cy="67185"/>
              </a:xfrm>
              <a:prstGeom prst="rt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108000" rIns="108000" bIns="108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spcBef>
                    <a:spcPts val="350"/>
                  </a:spcBef>
                  <a:spcAft>
                    <a:spcPts val="350"/>
                  </a:spcAft>
                </a:pPr>
                <a:endParaRPr lang="nl-NL" sz="1600">
                  <a:solidFill>
                    <a:schemeClr val="accent4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</p:grpSp>
        <p:sp>
          <p:nvSpPr>
            <p:cNvPr id="203" name="Rechthoek 202"/>
            <p:cNvSpPr/>
            <p:nvPr/>
          </p:nvSpPr>
          <p:spPr>
            <a:xfrm>
              <a:off x="12483705" y="-5444"/>
              <a:ext cx="2677678" cy="288015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>
                <a:lnSpc>
                  <a:spcPct val="80000"/>
                </a:lnSpc>
              </a:pPr>
              <a:r>
                <a:rPr lang="nl-NL" sz="1600" b="1" kern="0">
                  <a:solidFill>
                    <a:schemeClr val="accent2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AFBEELDING INVOEGEN</a:t>
              </a:r>
            </a:p>
          </p:txBody>
        </p:sp>
        <p:sp>
          <p:nvSpPr>
            <p:cNvPr id="204" name="Tekstvak 33"/>
            <p:cNvSpPr txBox="1"/>
            <p:nvPr/>
          </p:nvSpPr>
          <p:spPr>
            <a:xfrm>
              <a:off x="12483705" y="865335"/>
              <a:ext cx="2584447" cy="730692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lvl="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nl-NL" sz="1200" kern="0">
                  <a:latin typeface="Segoe UI Light" panose="020B0502040204020203" pitchFamily="34" charset="0"/>
                  <a:cs typeface="Segoe UI Light" panose="020B0502040204020203" pitchFamily="34" charset="0"/>
                </a:rPr>
                <a:t>Indien nodig, verwijder de bestaande afbeelding. Klik op het pictogram om een afbeelding in te voegen</a:t>
              </a:r>
              <a:br>
                <a:rPr lang="nl-NL" sz="1200" kern="0">
                  <a:latin typeface="Segoe UI Light" panose="020B0502040204020203" pitchFamily="34" charset="0"/>
                  <a:cs typeface="Segoe UI Light" panose="020B0502040204020203" pitchFamily="34" charset="0"/>
                </a:rPr>
              </a:br>
              <a:r>
                <a:rPr lang="nl-NL" sz="1200" kern="0">
                  <a:latin typeface="Segoe UI Light" panose="020B0502040204020203" pitchFamily="34" charset="0"/>
                  <a:cs typeface="Segoe UI Light" panose="020B0502040204020203" pitchFamily="34" charset="0"/>
                </a:rPr>
                <a:t>(zie onderstaand voorbeeld).</a:t>
              </a:r>
            </a:p>
          </p:txBody>
        </p:sp>
        <p:sp>
          <p:nvSpPr>
            <p:cNvPr id="205" name="Tekstvak 33"/>
            <p:cNvSpPr txBox="1"/>
            <p:nvPr/>
          </p:nvSpPr>
          <p:spPr>
            <a:xfrm>
              <a:off x="12479311" y="2969104"/>
              <a:ext cx="2592287" cy="44485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lvl="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nl-NL" sz="1200" kern="0">
                  <a:latin typeface="Segoe UI Light" panose="020B0502040204020203" pitchFamily="34" charset="0"/>
                  <a:cs typeface="Segoe UI Light" panose="020B0502040204020203" pitchFamily="34" charset="0"/>
                </a:rPr>
                <a:t>Selecteer de afbeelding die u wilt invoegen en klik op </a:t>
              </a:r>
              <a:r>
                <a:rPr lang="nl-NL" sz="1200" b="1" kern="0">
                  <a:latin typeface="Segoe UI Light" panose="020B0502040204020203" pitchFamily="34" charset="0"/>
                  <a:cs typeface="Segoe UI Light" panose="020B0502040204020203" pitchFamily="34" charset="0"/>
                </a:rPr>
                <a:t>‘Invoegen’</a:t>
              </a:r>
            </a:p>
          </p:txBody>
        </p:sp>
        <p:sp>
          <p:nvSpPr>
            <p:cNvPr id="206" name="Ovaal 205"/>
            <p:cNvSpPr/>
            <p:nvPr/>
          </p:nvSpPr>
          <p:spPr>
            <a:xfrm>
              <a:off x="12483705" y="436334"/>
              <a:ext cx="359927" cy="359927"/>
            </a:xfrm>
            <a:prstGeom prst="ellipse">
              <a:avLst/>
            </a:pr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1</a:t>
              </a:r>
            </a:p>
          </p:txBody>
        </p:sp>
        <p:sp>
          <p:nvSpPr>
            <p:cNvPr id="207" name="Ovaal 206"/>
            <p:cNvSpPr/>
            <p:nvPr/>
          </p:nvSpPr>
          <p:spPr>
            <a:xfrm>
              <a:off x="12488780" y="2543208"/>
              <a:ext cx="359927" cy="359927"/>
            </a:xfrm>
            <a:prstGeom prst="ellipse">
              <a:avLst/>
            </a:pr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2</a:t>
              </a:r>
            </a:p>
          </p:txBody>
        </p:sp>
        <p:cxnSp>
          <p:nvCxnSpPr>
            <p:cNvPr id="208" name="Rechte verbindingslijn 207"/>
            <p:cNvCxnSpPr/>
            <p:nvPr/>
          </p:nvCxnSpPr>
          <p:spPr>
            <a:xfrm>
              <a:off x="12487778" y="283020"/>
              <a:ext cx="2675935" cy="0"/>
            </a:xfrm>
            <a:prstGeom prst="line">
              <a:avLst/>
            </a:prstGeom>
            <a:noFill/>
            <a:ln w="9525" cap="flat" cmpd="sng" algn="ctr">
              <a:solidFill>
                <a:schemeClr val="accent2"/>
              </a:solidFill>
              <a:prstDash val="solid"/>
            </a:ln>
            <a:effectLst/>
          </p:spPr>
        </p:cxnSp>
        <p:cxnSp>
          <p:nvCxnSpPr>
            <p:cNvPr id="209" name="Rechte verbindingslijn 208"/>
            <p:cNvCxnSpPr/>
            <p:nvPr/>
          </p:nvCxnSpPr>
          <p:spPr>
            <a:xfrm>
              <a:off x="12479311" y="2393251"/>
              <a:ext cx="2684402" cy="0"/>
            </a:xfrm>
            <a:prstGeom prst="line">
              <a:avLst/>
            </a:prstGeom>
            <a:noFill/>
            <a:ln w="9525" cap="flat" cmpd="sng" algn="ctr">
              <a:solidFill>
                <a:schemeClr val="accent2"/>
              </a:solidFill>
              <a:prstDash val="solid"/>
            </a:ln>
            <a:effectLst/>
          </p:spPr>
        </p:cxnSp>
        <p:cxnSp>
          <p:nvCxnSpPr>
            <p:cNvPr id="210" name="Rechte verbindingslijn 209"/>
            <p:cNvCxnSpPr/>
            <p:nvPr/>
          </p:nvCxnSpPr>
          <p:spPr>
            <a:xfrm>
              <a:off x="12470972" y="3968888"/>
              <a:ext cx="2692741" cy="0"/>
            </a:xfrm>
            <a:prstGeom prst="line">
              <a:avLst/>
            </a:prstGeom>
            <a:noFill/>
            <a:ln w="9525" cap="flat" cmpd="sng" algn="ctr">
              <a:solidFill>
                <a:schemeClr val="accent2"/>
              </a:solidFill>
              <a:prstDash val="solid"/>
            </a:ln>
            <a:effectLst/>
          </p:spPr>
        </p:cxnSp>
        <p:pic>
          <p:nvPicPr>
            <p:cNvPr id="211" name="Icoontje afbeelding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488780" y="1708839"/>
              <a:ext cx="521075" cy="521075"/>
            </a:xfrm>
            <a:prstGeom prst="rect">
              <a:avLst/>
            </a:prstGeom>
          </p:spPr>
        </p:pic>
        <p:sp>
          <p:nvSpPr>
            <p:cNvPr id="212" name="Tekstvak 33"/>
            <p:cNvSpPr txBox="1"/>
            <p:nvPr/>
          </p:nvSpPr>
          <p:spPr>
            <a:xfrm>
              <a:off x="12479311" y="4549393"/>
              <a:ext cx="2588841" cy="107187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lvl="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nl-NL" sz="1200" kern="0">
                  <a:latin typeface="Segoe UI Light" panose="020B0502040204020203" pitchFamily="34" charset="0"/>
                  <a:cs typeface="Segoe UI Light" panose="020B0502040204020203" pitchFamily="34" charset="0"/>
                </a:rPr>
                <a:t>Als u de afbeelding wilt schalen of verslepen, ga naar </a:t>
              </a:r>
              <a:r>
                <a:rPr lang="nl-NL" sz="1200" b="1" kern="0">
                  <a:latin typeface="Segoe UI Light" panose="020B0502040204020203" pitchFamily="34" charset="0"/>
                  <a:cs typeface="Segoe UI Light" panose="020B0502040204020203" pitchFamily="34" charset="0"/>
                </a:rPr>
                <a:t>‘Hulpmiddelen voor afbeeldingen’ </a:t>
              </a:r>
              <a:r>
                <a:rPr lang="nl-NL" sz="1200" kern="0">
                  <a:latin typeface="Segoe UI Light" panose="020B0502040204020203" pitchFamily="34" charset="0"/>
                  <a:cs typeface="Segoe UI Light" panose="020B0502040204020203" pitchFamily="34" charset="0"/>
                </a:rPr>
                <a:t>en klik op </a:t>
              </a:r>
              <a:r>
                <a:rPr lang="nl-NL" sz="1200" b="1" kern="0">
                  <a:latin typeface="Segoe UI Light" panose="020B0502040204020203" pitchFamily="34" charset="0"/>
                  <a:cs typeface="Segoe UI Light" panose="020B0502040204020203" pitchFamily="34" charset="0"/>
                </a:rPr>
                <a:t>‘Bijsnijden’.</a:t>
              </a:r>
            </a:p>
            <a:p>
              <a:pPr lvl="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nl-NL" sz="1200" kern="0">
                  <a:latin typeface="Segoe UI Light" panose="020B0502040204020203" pitchFamily="34" charset="0"/>
                  <a:cs typeface="Segoe UI Light" panose="020B0502040204020203" pitchFamily="34" charset="0"/>
                </a:rPr>
                <a:t>Met de witte bolletjes schaalt u de afbeelding, met de zwarte haakjes schaalt u het afbeeldingskader.</a:t>
              </a:r>
            </a:p>
          </p:txBody>
        </p:sp>
        <p:sp>
          <p:nvSpPr>
            <p:cNvPr id="213" name="Ovaal 212"/>
            <p:cNvSpPr/>
            <p:nvPr/>
          </p:nvSpPr>
          <p:spPr>
            <a:xfrm>
              <a:off x="12488779" y="4119303"/>
              <a:ext cx="359927" cy="359927"/>
            </a:xfrm>
            <a:prstGeom prst="ellipse">
              <a:avLst/>
            </a:pr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3</a:t>
              </a:r>
            </a:p>
          </p:txBody>
        </p:sp>
        <p:cxnSp>
          <p:nvCxnSpPr>
            <p:cNvPr id="214" name="Rechte verbindingslijn 213"/>
            <p:cNvCxnSpPr/>
            <p:nvPr/>
          </p:nvCxnSpPr>
          <p:spPr>
            <a:xfrm>
              <a:off x="12470972" y="6863444"/>
              <a:ext cx="2704546" cy="0"/>
            </a:xfrm>
            <a:prstGeom prst="line">
              <a:avLst/>
            </a:prstGeom>
            <a:noFill/>
            <a:ln w="9525" cap="flat" cmpd="sng" algn="ctr">
              <a:solidFill>
                <a:schemeClr val="accent2"/>
              </a:solidFill>
              <a:prstDash val="solid"/>
            </a:ln>
            <a:effectLst/>
          </p:spPr>
        </p:cxnSp>
        <p:grpSp>
          <p:nvGrpSpPr>
            <p:cNvPr id="215" name="Groep 214"/>
            <p:cNvGrpSpPr/>
            <p:nvPr/>
          </p:nvGrpSpPr>
          <p:grpSpPr>
            <a:xfrm>
              <a:off x="12483705" y="3495180"/>
              <a:ext cx="1114138" cy="297656"/>
              <a:chOff x="13560784" y="3471416"/>
              <a:chExt cx="1114138" cy="297656"/>
            </a:xfrm>
          </p:grpSpPr>
          <p:sp>
            <p:nvSpPr>
              <p:cNvPr id="216" name="Afgeronde rechthoek 215"/>
              <p:cNvSpPr/>
              <p:nvPr/>
            </p:nvSpPr>
            <p:spPr>
              <a:xfrm>
                <a:off x="13560784" y="3471416"/>
                <a:ext cx="1114138" cy="297656"/>
              </a:xfrm>
              <a:prstGeom prst="roundRect">
                <a:avLst/>
              </a:prstGeom>
              <a:gradFill flip="none" rotWithShape="1">
                <a:gsLst>
                  <a:gs pos="4000">
                    <a:srgbClr val="00B0F0"/>
                  </a:gs>
                  <a:gs pos="0">
                    <a:srgbClr val="0070C0"/>
                  </a:gs>
                  <a:gs pos="100000">
                    <a:srgbClr val="0070C0"/>
                  </a:gs>
                  <a:gs pos="12000">
                    <a:srgbClr val="D1EAFF"/>
                  </a:gs>
                  <a:gs pos="96000">
                    <a:srgbClr val="00B0F0"/>
                  </a:gs>
                  <a:gs pos="89000">
                    <a:srgbClr val="DDF4FF"/>
                  </a:gs>
                  <a:gs pos="43000">
                    <a:srgbClr val="D1EAFF"/>
                  </a:gs>
                  <a:gs pos="51000">
                    <a:srgbClr val="DDF4FF"/>
                  </a:gs>
                </a:gsLst>
                <a:lin ang="16200000" scaled="1"/>
                <a:tileRect/>
              </a:gradFill>
              <a:ln w="6350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17" name="Tekstvak 216"/>
              <p:cNvSpPr txBox="1"/>
              <p:nvPr/>
            </p:nvSpPr>
            <p:spPr>
              <a:xfrm>
                <a:off x="13573594" y="3501896"/>
                <a:ext cx="888311" cy="246221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>
                <a:defPPr>
                  <a:defRPr lang="nl-NL"/>
                </a:defPPr>
                <a:lvl1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900" i="0" u="none" strike="noStrike" kern="0" cap="none" spc="0" normalizeH="0" baseline="0">
                    <a:ln>
                      <a:noFill/>
                    </a:ln>
                    <a:effectLst>
                      <a:outerShdw blurRad="25400" algn="ctr" rotWithShape="0">
                        <a:prstClr val="white"/>
                      </a:outerShdw>
                    </a:effectLst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5pPr>
                <a:lvl6pPr>
                  <a:defRPr>
                    <a:latin typeface="Arial" charset="0"/>
                    <a:cs typeface="Arial" charset="0"/>
                  </a:defRPr>
                </a:lvl6pPr>
                <a:lvl7pPr>
                  <a:defRPr>
                    <a:latin typeface="Arial" charset="0"/>
                    <a:cs typeface="Arial" charset="0"/>
                  </a:defRPr>
                </a:lvl7pPr>
                <a:lvl8pPr>
                  <a:defRPr>
                    <a:latin typeface="Arial" charset="0"/>
                    <a:cs typeface="Arial" charset="0"/>
                  </a:defRPr>
                </a:lvl8pPr>
                <a:lvl9pPr>
                  <a:defRPr>
                    <a:latin typeface="Arial" charset="0"/>
                    <a:cs typeface="Arial" charset="0"/>
                  </a:defRPr>
                </a:lvl9pPr>
              </a:lstStyle>
              <a:p>
                <a:r>
                  <a:rPr lang="nl-NL" sz="1000"/>
                  <a:t>Invoegen</a:t>
                </a:r>
              </a:p>
            </p:txBody>
          </p:sp>
          <p:cxnSp>
            <p:nvCxnSpPr>
              <p:cNvPr id="218" name="Rechte verbindingslijn 217"/>
              <p:cNvCxnSpPr/>
              <p:nvPr/>
            </p:nvCxnSpPr>
            <p:spPr>
              <a:xfrm>
                <a:off x="14461905" y="3507058"/>
                <a:ext cx="0" cy="22443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9" name="Gelijkbenige driehoek 218"/>
              <p:cNvSpPr/>
              <p:nvPr/>
            </p:nvSpPr>
            <p:spPr>
              <a:xfrm rot="10800000">
                <a:off x="14518584" y="3600521"/>
                <a:ext cx="105309" cy="57157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nl-NL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26957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0% Afbeelding +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jdelijke aanduiding voor afbeelding 9"/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2001" cy="6858001"/>
          </a:xfrm>
          <a:custGeom>
            <a:avLst/>
            <a:gdLst>
              <a:gd name="connsiteX0" fmla="*/ 12192000 w 12192001"/>
              <a:gd name="connsiteY0" fmla="*/ 0 h 6858001"/>
              <a:gd name="connsiteX1" fmla="*/ 12192001 w 12192001"/>
              <a:gd name="connsiteY1" fmla="*/ 0 h 6858001"/>
              <a:gd name="connsiteX2" fmla="*/ 12192001 w 12192001"/>
              <a:gd name="connsiteY2" fmla="*/ 6858001 h 6858001"/>
              <a:gd name="connsiteX3" fmla="*/ 0 w 12192001"/>
              <a:gd name="connsiteY3" fmla="*/ 6858001 h 6858001"/>
              <a:gd name="connsiteX4" fmla="*/ 0 w 12192001"/>
              <a:gd name="connsiteY4" fmla="*/ 1942257 h 6858001"/>
              <a:gd name="connsiteX5" fmla="*/ 217289 w 12192001"/>
              <a:gd name="connsiteY5" fmla="*/ 1939671 h 6858001"/>
              <a:gd name="connsiteX6" fmla="*/ 12192000 w 12192001"/>
              <a:gd name="connsiteY6" fmla="*/ 407554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1" h="6858001">
                <a:moveTo>
                  <a:pt x="12192000" y="0"/>
                </a:moveTo>
                <a:lnTo>
                  <a:pt x="12192001" y="0"/>
                </a:lnTo>
                <a:lnTo>
                  <a:pt x="12192001" y="6858001"/>
                </a:lnTo>
                <a:lnTo>
                  <a:pt x="0" y="6858001"/>
                </a:lnTo>
                <a:lnTo>
                  <a:pt x="0" y="1942257"/>
                </a:lnTo>
                <a:lnTo>
                  <a:pt x="217289" y="1939671"/>
                </a:lnTo>
                <a:cubicBezTo>
                  <a:pt x="4208859" y="1834288"/>
                  <a:pt x="5805487" y="407554"/>
                  <a:pt x="12192000" y="407554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bIns="324000" anchor="ctr">
            <a:noAutofit/>
          </a:bodyPr>
          <a:lstStyle>
            <a:lvl1pPr algn="ctr">
              <a:lnSpc>
                <a:spcPct val="300000"/>
              </a:lnSpc>
              <a:defRPr/>
            </a:lvl1pPr>
          </a:lstStyle>
          <a:p>
            <a:r>
              <a:rPr lang="nl-NL"/>
              <a:t>Klik hier op het icoon</a:t>
            </a:r>
            <a:br>
              <a:rPr lang="nl-NL"/>
            </a:br>
            <a:r>
              <a:rPr lang="nl-NL"/>
              <a:t>een afbeelding in te voegen</a:t>
            </a:r>
          </a:p>
        </p:txBody>
      </p:sp>
      <p:sp>
        <p:nvSpPr>
          <p:cNvPr id="13" name="Tijdelijke aanduiding voor tekst 7"/>
          <p:cNvSpPr>
            <a:spLocks noGrp="1"/>
          </p:cNvSpPr>
          <p:nvPr>
            <p:ph type="body" sz="quarter" idx="17" hasCustomPrompt="1"/>
          </p:nvPr>
        </p:nvSpPr>
        <p:spPr>
          <a:xfrm>
            <a:off x="522783" y="5777461"/>
            <a:ext cx="1162800" cy="71280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>
            <a:noAutofit/>
          </a:bodyPr>
          <a:lstStyle>
            <a:lvl1pPr>
              <a:defRPr sz="900" b="0">
                <a:solidFill>
                  <a:schemeClr val="bg2"/>
                </a:solidFill>
              </a:defRPr>
            </a:lvl1pPr>
          </a:lstStyle>
          <a:p>
            <a:pPr lvl="0"/>
            <a:r>
              <a:rPr lang="nl-NL"/>
              <a:t>Logo</a:t>
            </a:r>
          </a:p>
        </p:txBody>
      </p:sp>
      <p:sp>
        <p:nvSpPr>
          <p:cNvPr id="7" name="Titel 1"/>
          <p:cNvSpPr>
            <a:spLocks noGrp="1"/>
          </p:cNvSpPr>
          <p:nvPr>
            <p:ph type="title" hasCustomPrompt="1"/>
          </p:nvPr>
        </p:nvSpPr>
        <p:spPr>
          <a:xfrm>
            <a:off x="531340" y="531341"/>
            <a:ext cx="4809917" cy="496565"/>
          </a:xfrm>
        </p:spPr>
        <p:txBody>
          <a:bodyPr/>
          <a:lstStyle/>
          <a:p>
            <a:r>
              <a:rPr lang="nl-NL"/>
              <a:t>Klik hier om een titel in te voegen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D5FBA41-AFD5-4B00-AC98-55F0A9A32C4E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8" name="Rechthoek 7"/>
          <p:cNvSpPr/>
          <p:nvPr userDrawn="1"/>
        </p:nvSpPr>
        <p:spPr>
          <a:xfrm>
            <a:off x="7692571" y="-446643"/>
            <a:ext cx="4499429" cy="3728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0" rtlCol="0" anchor="ctr"/>
          <a:lstStyle/>
          <a:p>
            <a:pPr algn="r"/>
            <a:r>
              <a:rPr lang="nl-NL" sz="2000" b="1">
                <a:solidFill>
                  <a:schemeClr val="accent1"/>
                </a:solidFill>
              </a:rPr>
              <a:t>100% AFBEELDING +  TITEL</a:t>
            </a:r>
          </a:p>
        </p:txBody>
      </p:sp>
      <p:grpSp>
        <p:nvGrpSpPr>
          <p:cNvPr id="46" name="Groep 45"/>
          <p:cNvGrpSpPr/>
          <p:nvPr userDrawn="1"/>
        </p:nvGrpSpPr>
        <p:grpSpPr>
          <a:xfrm>
            <a:off x="12446162" y="-5444"/>
            <a:ext cx="2704546" cy="6868888"/>
            <a:chOff x="12446162" y="-5444"/>
            <a:chExt cx="2704546" cy="6868888"/>
          </a:xfrm>
        </p:grpSpPr>
        <p:pic>
          <p:nvPicPr>
            <p:cNvPr id="47" name="Afbeelding 46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459038" y="5217479"/>
              <a:ext cx="2371725" cy="1323975"/>
            </a:xfrm>
            <a:prstGeom prst="rect">
              <a:avLst/>
            </a:prstGeom>
          </p:spPr>
        </p:pic>
        <p:grpSp>
          <p:nvGrpSpPr>
            <p:cNvPr id="48" name="Instructie afbeelding B"/>
            <p:cNvGrpSpPr/>
            <p:nvPr userDrawn="1"/>
          </p:nvGrpSpPr>
          <p:grpSpPr>
            <a:xfrm>
              <a:off x="12446162" y="-5444"/>
              <a:ext cx="2704546" cy="6868888"/>
              <a:chOff x="12470972" y="-5444"/>
              <a:chExt cx="2704546" cy="6868888"/>
            </a:xfrm>
          </p:grpSpPr>
          <p:sp>
            <p:nvSpPr>
              <p:cNvPr id="64" name="Rechthoek 100"/>
              <p:cNvSpPr/>
              <p:nvPr/>
            </p:nvSpPr>
            <p:spPr>
              <a:xfrm>
                <a:off x="12483705" y="-5444"/>
                <a:ext cx="2677678" cy="288015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>
                  <a:lnSpc>
                    <a:spcPct val="80000"/>
                  </a:lnSpc>
                </a:pPr>
                <a:r>
                  <a:rPr lang="nl-NL" sz="1600" b="1" kern="0">
                    <a:solidFill>
                      <a:schemeClr val="tx2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AFBEELDING INVOEGEN</a:t>
                </a:r>
              </a:p>
            </p:txBody>
          </p:sp>
          <p:sp>
            <p:nvSpPr>
              <p:cNvPr id="65" name="Tekstvak 33"/>
              <p:cNvSpPr txBox="1"/>
              <p:nvPr/>
            </p:nvSpPr>
            <p:spPr>
              <a:xfrm>
                <a:off x="12483705" y="865335"/>
                <a:ext cx="2584447" cy="730692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>
                <a:noAutofit/>
              </a:bodyPr>
              <a:lstStyle>
                <a:defPPr>
                  <a:defRPr lang="nl-NL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 lvl="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nl-NL" sz="1200" kern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Indien nodig, verwijder de bestaande afbeelding. Klik op het pictogram om een afbeelding in te voegen</a:t>
                </a:r>
                <a:br>
                  <a:rPr lang="nl-NL" sz="1200" kern="0">
                    <a:latin typeface="Segoe UI Light" panose="020B0502040204020203" pitchFamily="34" charset="0"/>
                    <a:cs typeface="Segoe UI Light" panose="020B0502040204020203" pitchFamily="34" charset="0"/>
                  </a:rPr>
                </a:br>
                <a:r>
                  <a:rPr lang="nl-NL" sz="1200" kern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(zie onderstaand voorbeeld).</a:t>
                </a:r>
              </a:p>
            </p:txBody>
          </p:sp>
          <p:sp>
            <p:nvSpPr>
              <p:cNvPr id="66" name="Tekstvak 33"/>
              <p:cNvSpPr txBox="1"/>
              <p:nvPr/>
            </p:nvSpPr>
            <p:spPr>
              <a:xfrm>
                <a:off x="12479311" y="2969104"/>
                <a:ext cx="2592287" cy="444851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>
                <a:noAutofit/>
              </a:bodyPr>
              <a:lstStyle>
                <a:defPPr>
                  <a:defRPr lang="nl-NL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 lvl="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nl-NL" sz="1200" kern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Selecteer de afbeelding die u wilt invoegen en klik op </a:t>
                </a:r>
                <a:r>
                  <a:rPr lang="nl-NL" sz="1200" b="1" kern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‘Invoegen’</a:t>
                </a:r>
              </a:p>
            </p:txBody>
          </p:sp>
          <p:sp>
            <p:nvSpPr>
              <p:cNvPr id="67" name="Ovaal 118"/>
              <p:cNvSpPr/>
              <p:nvPr/>
            </p:nvSpPr>
            <p:spPr>
              <a:xfrm>
                <a:off x="12483705" y="436334"/>
                <a:ext cx="359927" cy="359927"/>
              </a:xfrm>
              <a:prstGeom prst="ellipse">
                <a:avLst/>
              </a:prstGeom>
              <a:solidFill>
                <a:schemeClr val="tx2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lIns="0" tIns="36000" rIns="0" bIns="43200" rtlCol="0" anchor="ctr"/>
              <a:lstStyle>
                <a:defPPr>
                  <a:defRPr lang="nl-NL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400" b="0" i="0" u="none" strike="noStrike" kern="0" cap="none" spc="0" normalizeH="0" baseline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1</a:t>
                </a:r>
              </a:p>
            </p:txBody>
          </p:sp>
          <p:sp>
            <p:nvSpPr>
              <p:cNvPr id="68" name="Ovaal 119"/>
              <p:cNvSpPr/>
              <p:nvPr/>
            </p:nvSpPr>
            <p:spPr>
              <a:xfrm>
                <a:off x="12488780" y="2543208"/>
                <a:ext cx="359927" cy="359927"/>
              </a:xfrm>
              <a:prstGeom prst="ellipse">
                <a:avLst/>
              </a:prstGeom>
              <a:solidFill>
                <a:schemeClr val="tx2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lIns="0" tIns="36000" rIns="0" bIns="43200" rtlCol="0" anchor="ctr"/>
              <a:lstStyle>
                <a:defPPr>
                  <a:defRPr lang="nl-NL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400" b="0" i="0" u="none" strike="noStrike" kern="0" cap="none" spc="0" normalizeH="0" baseline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2</a:t>
                </a:r>
              </a:p>
            </p:txBody>
          </p:sp>
          <p:cxnSp>
            <p:nvCxnSpPr>
              <p:cNvPr id="69" name="Rechte verbindingslijn 120"/>
              <p:cNvCxnSpPr/>
              <p:nvPr/>
            </p:nvCxnSpPr>
            <p:spPr>
              <a:xfrm>
                <a:off x="12487778" y="283020"/>
                <a:ext cx="2675935" cy="0"/>
              </a:xfrm>
              <a:prstGeom prst="line">
                <a:avLst/>
              </a:prstGeom>
              <a:noFill/>
              <a:ln w="9525" cap="flat" cmpd="sng" algn="ctr">
                <a:solidFill>
                  <a:schemeClr val="tx2"/>
                </a:solidFill>
                <a:prstDash val="solid"/>
              </a:ln>
              <a:effectLst/>
            </p:spPr>
          </p:cxnSp>
          <p:cxnSp>
            <p:nvCxnSpPr>
              <p:cNvPr id="70" name="Rechte verbindingslijn 121"/>
              <p:cNvCxnSpPr/>
              <p:nvPr/>
            </p:nvCxnSpPr>
            <p:spPr>
              <a:xfrm>
                <a:off x="12479311" y="2393251"/>
                <a:ext cx="2684402" cy="0"/>
              </a:xfrm>
              <a:prstGeom prst="line">
                <a:avLst/>
              </a:prstGeom>
              <a:noFill/>
              <a:ln w="9525" cap="flat" cmpd="sng" algn="ctr">
                <a:solidFill>
                  <a:schemeClr val="tx2"/>
                </a:solidFill>
                <a:prstDash val="solid"/>
              </a:ln>
              <a:effectLst/>
            </p:spPr>
          </p:cxnSp>
          <p:cxnSp>
            <p:nvCxnSpPr>
              <p:cNvPr id="71" name="Rechte verbindingslijn 122"/>
              <p:cNvCxnSpPr/>
              <p:nvPr/>
            </p:nvCxnSpPr>
            <p:spPr>
              <a:xfrm>
                <a:off x="12470972" y="3968888"/>
                <a:ext cx="2692741" cy="0"/>
              </a:xfrm>
              <a:prstGeom prst="line">
                <a:avLst/>
              </a:prstGeom>
              <a:noFill/>
              <a:ln w="9525" cap="flat" cmpd="sng" algn="ctr">
                <a:solidFill>
                  <a:schemeClr val="tx2"/>
                </a:solidFill>
                <a:prstDash val="solid"/>
              </a:ln>
              <a:effectLst/>
            </p:spPr>
          </p:cxnSp>
          <p:pic>
            <p:nvPicPr>
              <p:cNvPr id="72" name="Icoontje afbeelding"/>
              <p:cNvPicPr>
                <a:picLocks noChangeAspect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2488780" y="1708839"/>
                <a:ext cx="521075" cy="521075"/>
              </a:xfrm>
              <a:prstGeom prst="rect">
                <a:avLst/>
              </a:prstGeom>
            </p:spPr>
          </p:pic>
          <p:sp>
            <p:nvSpPr>
              <p:cNvPr id="73" name="Tekstvak 33"/>
              <p:cNvSpPr txBox="1"/>
              <p:nvPr/>
            </p:nvSpPr>
            <p:spPr>
              <a:xfrm>
                <a:off x="12479311" y="4549393"/>
                <a:ext cx="2588841" cy="1071870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>
                <a:noAutofit/>
              </a:bodyPr>
              <a:lstStyle>
                <a:defPPr>
                  <a:defRPr lang="nl-NL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 lvl="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nl-NL" sz="1200" kern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Klik met de rechter muis knop op de miniatuurweergave van de dia en kies </a:t>
                </a:r>
                <a:r>
                  <a:rPr lang="nl-NL" sz="1200" b="1" kern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‘Dia herstellen’. </a:t>
                </a:r>
              </a:p>
            </p:txBody>
          </p:sp>
          <p:sp>
            <p:nvSpPr>
              <p:cNvPr id="74" name="Ovaal 125"/>
              <p:cNvSpPr/>
              <p:nvPr/>
            </p:nvSpPr>
            <p:spPr>
              <a:xfrm>
                <a:off x="12488779" y="4119303"/>
                <a:ext cx="359927" cy="359927"/>
              </a:xfrm>
              <a:prstGeom prst="ellipse">
                <a:avLst/>
              </a:prstGeom>
              <a:solidFill>
                <a:schemeClr val="tx2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lIns="0" tIns="36000" rIns="0" bIns="43200" rtlCol="0" anchor="ctr"/>
              <a:lstStyle>
                <a:defPPr>
                  <a:defRPr lang="nl-NL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400" b="0" i="0" u="none" strike="noStrike" kern="0" cap="none" spc="0" normalizeH="0" baseline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3</a:t>
                </a:r>
              </a:p>
            </p:txBody>
          </p:sp>
          <p:cxnSp>
            <p:nvCxnSpPr>
              <p:cNvPr id="75" name="Rechte verbindingslijn 126"/>
              <p:cNvCxnSpPr/>
              <p:nvPr/>
            </p:nvCxnSpPr>
            <p:spPr>
              <a:xfrm>
                <a:off x="12470972" y="6863444"/>
                <a:ext cx="2704546" cy="0"/>
              </a:xfrm>
              <a:prstGeom prst="line">
                <a:avLst/>
              </a:prstGeom>
              <a:noFill/>
              <a:ln w="9525" cap="flat" cmpd="sng" algn="ctr">
                <a:solidFill>
                  <a:schemeClr val="tx2"/>
                </a:solidFill>
                <a:prstDash val="solid"/>
              </a:ln>
              <a:effectLst/>
            </p:spPr>
          </p:cxnSp>
          <p:grpSp>
            <p:nvGrpSpPr>
              <p:cNvPr id="76" name="Groep 127"/>
              <p:cNvGrpSpPr/>
              <p:nvPr/>
            </p:nvGrpSpPr>
            <p:grpSpPr>
              <a:xfrm>
                <a:off x="12483705" y="3495180"/>
                <a:ext cx="1114138" cy="297656"/>
                <a:chOff x="13560784" y="3471416"/>
                <a:chExt cx="1114138" cy="297656"/>
              </a:xfrm>
            </p:grpSpPr>
            <p:sp>
              <p:nvSpPr>
                <p:cNvPr id="77" name="Afgeronde rechthoek 128"/>
                <p:cNvSpPr/>
                <p:nvPr/>
              </p:nvSpPr>
              <p:spPr>
                <a:xfrm>
                  <a:off x="13560784" y="3471416"/>
                  <a:ext cx="1114138" cy="297656"/>
                </a:xfrm>
                <a:prstGeom prst="roundRect">
                  <a:avLst/>
                </a:prstGeom>
                <a:gradFill flip="none" rotWithShape="1">
                  <a:gsLst>
                    <a:gs pos="4000">
                      <a:srgbClr val="00B0F0"/>
                    </a:gs>
                    <a:gs pos="0">
                      <a:srgbClr val="0070C0"/>
                    </a:gs>
                    <a:gs pos="100000">
                      <a:srgbClr val="0070C0"/>
                    </a:gs>
                    <a:gs pos="12000">
                      <a:srgbClr val="D1EAFF"/>
                    </a:gs>
                    <a:gs pos="96000">
                      <a:srgbClr val="00B0F0"/>
                    </a:gs>
                    <a:gs pos="89000">
                      <a:srgbClr val="DDF4FF"/>
                    </a:gs>
                    <a:gs pos="43000">
                      <a:srgbClr val="D1EAFF"/>
                    </a:gs>
                    <a:gs pos="51000">
                      <a:srgbClr val="DDF4FF"/>
                    </a:gs>
                  </a:gsLst>
                  <a:lin ang="16200000" scaled="1"/>
                  <a:tileRect/>
                </a:gradFill>
                <a:ln w="6350"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Segoe UI Light" panose="020B0502040204020203" pitchFamily="34" charset="0"/>
                  </a:endParaRPr>
                </a:p>
              </p:txBody>
            </p:sp>
            <p:sp>
              <p:nvSpPr>
                <p:cNvPr id="78" name="Tekstvak 81"/>
                <p:cNvSpPr txBox="1"/>
                <p:nvPr/>
              </p:nvSpPr>
              <p:spPr>
                <a:xfrm>
                  <a:off x="13573594" y="3501896"/>
                  <a:ext cx="888311" cy="246221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spAutoFit/>
                </a:bodyPr>
                <a:lstStyle>
                  <a:defPPr>
                    <a:defRPr lang="nl-NL"/>
                  </a:defPPr>
                  <a:lvl1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900" i="0" u="none" strike="noStrike" kern="0" cap="none" spc="0" normalizeH="0" baseline="0">
                      <a:ln>
                        <a:noFill/>
                      </a:ln>
                      <a:effectLst>
                        <a:outerShdw blurRad="25400" algn="ctr" rotWithShape="0">
                          <a:prstClr val="white"/>
                        </a:outerShdw>
                      </a:effectLst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defRPr>
                  </a:lvl1pPr>
                  <a:lvl2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latin typeface="Arial" charset="0"/>
                      <a:cs typeface="Arial" charset="0"/>
                    </a:defRPr>
                  </a:lvl2pPr>
                  <a:lvl3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latin typeface="Arial" charset="0"/>
                      <a:cs typeface="Arial" charset="0"/>
                    </a:defRPr>
                  </a:lvl3pPr>
                  <a:lvl4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latin typeface="Arial" charset="0"/>
                      <a:cs typeface="Arial" charset="0"/>
                    </a:defRPr>
                  </a:lvl4pPr>
                  <a:lvl5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latin typeface="Arial" charset="0"/>
                      <a:cs typeface="Arial" charset="0"/>
                    </a:defRPr>
                  </a:lvl5pPr>
                  <a:lvl6pPr>
                    <a:defRPr>
                      <a:latin typeface="Arial" charset="0"/>
                      <a:cs typeface="Arial" charset="0"/>
                    </a:defRPr>
                  </a:lvl6pPr>
                  <a:lvl7pPr>
                    <a:defRPr>
                      <a:latin typeface="Arial" charset="0"/>
                      <a:cs typeface="Arial" charset="0"/>
                    </a:defRPr>
                  </a:lvl7pPr>
                  <a:lvl8pPr>
                    <a:defRPr>
                      <a:latin typeface="Arial" charset="0"/>
                      <a:cs typeface="Arial" charset="0"/>
                    </a:defRPr>
                  </a:lvl8pPr>
                  <a:lvl9pPr>
                    <a:defRPr>
                      <a:latin typeface="Arial" charset="0"/>
                      <a:cs typeface="Arial" charset="0"/>
                    </a:defRPr>
                  </a:lvl9pPr>
                </a:lstStyle>
                <a:p>
                  <a:r>
                    <a:rPr lang="nl-NL" sz="1000">
                      <a:latin typeface="Segoe UI Light" panose="020B0502040204020203" pitchFamily="34" charset="0"/>
                    </a:rPr>
                    <a:t>Invoegen</a:t>
                  </a:r>
                </a:p>
              </p:txBody>
            </p:sp>
            <p:cxnSp>
              <p:nvCxnSpPr>
                <p:cNvPr id="79" name="Rechte verbindingslijn 130"/>
                <p:cNvCxnSpPr/>
                <p:nvPr/>
              </p:nvCxnSpPr>
              <p:spPr>
                <a:xfrm>
                  <a:off x="14461905" y="3507058"/>
                  <a:ext cx="0" cy="224432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0" name="Gelijkbenige driehoek 131"/>
                <p:cNvSpPr/>
                <p:nvPr/>
              </p:nvSpPr>
              <p:spPr>
                <a:xfrm rot="10800000">
                  <a:off x="14518584" y="3600521"/>
                  <a:ext cx="105309" cy="57157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>
                    <a:latin typeface="Segoe UI Light" panose="020B0502040204020203" pitchFamily="34" charset="0"/>
                  </a:endParaRPr>
                </a:p>
              </p:txBody>
            </p:sp>
          </p:grpSp>
        </p:grpSp>
        <p:grpSp>
          <p:nvGrpSpPr>
            <p:cNvPr id="49" name="Groep 74"/>
            <p:cNvGrpSpPr/>
            <p:nvPr userDrawn="1"/>
          </p:nvGrpSpPr>
          <p:grpSpPr>
            <a:xfrm>
              <a:off x="13386896" y="6137670"/>
              <a:ext cx="1750842" cy="564707"/>
              <a:chOff x="13098875" y="6031678"/>
              <a:chExt cx="1969277" cy="635161"/>
            </a:xfrm>
          </p:grpSpPr>
          <p:sp>
            <p:nvSpPr>
              <p:cNvPr id="50" name="Rechthoek 75"/>
              <p:cNvSpPr/>
              <p:nvPr/>
            </p:nvSpPr>
            <p:spPr>
              <a:xfrm>
                <a:off x="13103058" y="6031678"/>
                <a:ext cx="1957909" cy="53662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latin typeface="Segoe UI Light" panose="020B0502040204020203" pitchFamily="34" charset="0"/>
                </a:endParaRPr>
              </a:p>
            </p:txBody>
          </p:sp>
          <p:grpSp>
            <p:nvGrpSpPr>
              <p:cNvPr id="51" name="Groep 76"/>
              <p:cNvGrpSpPr/>
              <p:nvPr/>
            </p:nvGrpSpPr>
            <p:grpSpPr>
              <a:xfrm>
                <a:off x="13098875" y="6031679"/>
                <a:ext cx="1969277" cy="542924"/>
                <a:chOff x="13164976" y="6054428"/>
                <a:chExt cx="1969277" cy="542924"/>
              </a:xfrm>
            </p:grpSpPr>
            <p:sp>
              <p:nvSpPr>
                <p:cNvPr id="54" name="Rechthoek 79"/>
                <p:cNvSpPr/>
                <p:nvPr/>
              </p:nvSpPr>
              <p:spPr>
                <a:xfrm>
                  <a:off x="13164976" y="6054428"/>
                  <a:ext cx="1969277" cy="54292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Segoe UI Light" panose="020B0502040204020203" pitchFamily="34" charset="0"/>
                  </a:endParaRPr>
                </a:p>
              </p:txBody>
            </p:sp>
            <p:grpSp>
              <p:nvGrpSpPr>
                <p:cNvPr id="55" name="Groep 80"/>
                <p:cNvGrpSpPr/>
                <p:nvPr/>
              </p:nvGrpSpPr>
              <p:grpSpPr>
                <a:xfrm>
                  <a:off x="13214777" y="6112607"/>
                  <a:ext cx="145227" cy="129517"/>
                  <a:chOff x="12287399" y="5999447"/>
                  <a:chExt cx="194830" cy="173755"/>
                </a:xfrm>
              </p:grpSpPr>
              <p:sp>
                <p:nvSpPr>
                  <p:cNvPr id="58" name="Afgeronde rechthoek 83"/>
                  <p:cNvSpPr/>
                  <p:nvPr/>
                </p:nvSpPr>
                <p:spPr>
                  <a:xfrm>
                    <a:off x="12287399" y="5999447"/>
                    <a:ext cx="194830" cy="173755"/>
                  </a:xfrm>
                  <a:prstGeom prst="roundRect">
                    <a:avLst/>
                  </a:prstGeom>
                  <a:solidFill>
                    <a:schemeClr val="bg1">
                      <a:lumMod val="95000"/>
                    </a:schemeClr>
                  </a:solidFill>
                  <a:ln w="6350">
                    <a:solidFill>
                      <a:schemeClr val="bg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>
                      <a:latin typeface="Segoe UI Light" panose="020B0502040204020203" pitchFamily="34" charset="0"/>
                    </a:endParaRPr>
                  </a:p>
                </p:txBody>
              </p:sp>
              <p:sp>
                <p:nvSpPr>
                  <p:cNvPr id="59" name="Rechthoek 84"/>
                  <p:cNvSpPr/>
                  <p:nvPr/>
                </p:nvSpPr>
                <p:spPr>
                  <a:xfrm>
                    <a:off x="12309962" y="6064143"/>
                    <a:ext cx="67808" cy="88816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>
                      <a:latin typeface="Segoe UI Light" panose="020B0502040204020203" pitchFamily="34" charset="0"/>
                    </a:endParaRPr>
                  </a:p>
                </p:txBody>
              </p:sp>
              <p:sp>
                <p:nvSpPr>
                  <p:cNvPr id="60" name="Rechthoek 85"/>
                  <p:cNvSpPr/>
                  <p:nvPr/>
                </p:nvSpPr>
                <p:spPr>
                  <a:xfrm>
                    <a:off x="12311695" y="6025633"/>
                    <a:ext cx="144676" cy="19389"/>
                  </a:xfrm>
                  <a:prstGeom prst="rect">
                    <a:avLst/>
                  </a:prstGeom>
                  <a:solidFill>
                    <a:schemeClr val="bg1">
                      <a:lumMod val="5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>
                      <a:latin typeface="Segoe UI Light" panose="020B0502040204020203" pitchFamily="34" charset="0"/>
                    </a:endParaRPr>
                  </a:p>
                </p:txBody>
              </p:sp>
              <p:sp>
                <p:nvSpPr>
                  <p:cNvPr id="61" name="Rechthoek 87"/>
                  <p:cNvSpPr/>
                  <p:nvPr/>
                </p:nvSpPr>
                <p:spPr>
                  <a:xfrm>
                    <a:off x="12394634" y="6067091"/>
                    <a:ext cx="61356" cy="12040"/>
                  </a:xfrm>
                  <a:prstGeom prst="rect">
                    <a:avLst/>
                  </a:prstGeom>
                  <a:solidFill>
                    <a:schemeClr val="bg1">
                      <a:lumMod val="6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>
                      <a:latin typeface="Segoe UI Light" panose="020B0502040204020203" pitchFamily="34" charset="0"/>
                    </a:endParaRPr>
                  </a:p>
                </p:txBody>
              </p:sp>
              <p:sp>
                <p:nvSpPr>
                  <p:cNvPr id="62" name="Rechthoek 88"/>
                  <p:cNvSpPr/>
                  <p:nvPr/>
                </p:nvSpPr>
                <p:spPr>
                  <a:xfrm>
                    <a:off x="12398009" y="6099631"/>
                    <a:ext cx="41906" cy="13244"/>
                  </a:xfrm>
                  <a:prstGeom prst="rect">
                    <a:avLst/>
                  </a:prstGeom>
                  <a:solidFill>
                    <a:schemeClr val="bg1">
                      <a:lumMod val="6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>
                      <a:latin typeface="Segoe UI Light" panose="020B0502040204020203" pitchFamily="34" charset="0"/>
                    </a:endParaRPr>
                  </a:p>
                </p:txBody>
              </p:sp>
              <p:sp>
                <p:nvSpPr>
                  <p:cNvPr id="63" name="Rechthoek 91"/>
                  <p:cNvSpPr/>
                  <p:nvPr/>
                </p:nvSpPr>
                <p:spPr>
                  <a:xfrm>
                    <a:off x="12394634" y="6135009"/>
                    <a:ext cx="61356" cy="12040"/>
                  </a:xfrm>
                  <a:prstGeom prst="rect">
                    <a:avLst/>
                  </a:prstGeom>
                  <a:solidFill>
                    <a:schemeClr val="bg1">
                      <a:lumMod val="6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>
                      <a:latin typeface="Segoe UI Light" panose="020B0502040204020203" pitchFamily="34" charset="0"/>
                    </a:endParaRPr>
                  </a:p>
                </p:txBody>
              </p:sp>
            </p:grpSp>
            <p:sp>
              <p:nvSpPr>
                <p:cNvPr id="56" name="Rechthoek 81"/>
                <p:cNvSpPr/>
                <p:nvPr/>
              </p:nvSpPr>
              <p:spPr>
                <a:xfrm>
                  <a:off x="13424745" y="6062530"/>
                  <a:ext cx="734179" cy="29424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nl-NL" sz="1100">
                      <a:latin typeface="Segoe UI Light" panose="020B0502040204020203" pitchFamily="34" charset="0"/>
                    </a:rPr>
                    <a:t>Indeling</a:t>
                  </a:r>
                </a:p>
              </p:txBody>
            </p:sp>
            <p:sp>
              <p:nvSpPr>
                <p:cNvPr id="57" name="Gelijkbenige driehoek 82"/>
                <p:cNvSpPr/>
                <p:nvPr/>
              </p:nvSpPr>
              <p:spPr>
                <a:xfrm rot="5400000">
                  <a:off x="14952381" y="6150144"/>
                  <a:ext cx="105309" cy="57157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>
                    <a:latin typeface="Segoe UI Light" panose="020B0502040204020203" pitchFamily="34" charset="0"/>
                  </a:endParaRPr>
                </a:p>
              </p:txBody>
            </p:sp>
          </p:grpSp>
          <p:sp>
            <p:nvSpPr>
              <p:cNvPr id="52" name="Afgeronde rechthoek 77"/>
              <p:cNvSpPr/>
              <p:nvPr/>
            </p:nvSpPr>
            <p:spPr>
              <a:xfrm>
                <a:off x="13098875" y="6299992"/>
                <a:ext cx="1962093" cy="268314"/>
              </a:xfrm>
              <a:prstGeom prst="roundRect">
                <a:avLst/>
              </a:prstGeom>
              <a:gradFill>
                <a:gsLst>
                  <a:gs pos="0">
                    <a:srgbClr val="FFF2BD"/>
                  </a:gs>
                  <a:gs pos="34000">
                    <a:srgbClr val="FFE98B"/>
                  </a:gs>
                  <a:gs pos="78000">
                    <a:srgbClr val="FFF5C9"/>
                  </a:gs>
                  <a:gs pos="59000">
                    <a:srgbClr val="FFE98B"/>
                  </a:gs>
                </a:gsLst>
                <a:lin ang="5400000" scaled="0"/>
              </a:gradFill>
              <a:ln w="63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24000" rtlCol="0" anchor="ctr"/>
              <a:lstStyle/>
              <a:p>
                <a:r>
                  <a:rPr lang="nl-NL" sz="1200">
                    <a:solidFill>
                      <a:schemeClr val="tx1"/>
                    </a:solidFill>
                    <a:latin typeface="Segoe UI Light" panose="020B0502040204020203" pitchFamily="34" charset="0"/>
                  </a:rPr>
                  <a:t>Dia herstellen</a:t>
                </a:r>
              </a:p>
            </p:txBody>
          </p:sp>
          <p:pic>
            <p:nvPicPr>
              <p:cNvPr id="53" name="Picture 3"/>
              <p:cNvPicPr>
                <a:picLocks noChangeAspect="1" noChangeArrowheads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849717" y="6378357"/>
                <a:ext cx="178436" cy="28848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598187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0% Afbeelding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jdelijke aanduiding voor afbeelding 18"/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2001" cy="6858001"/>
          </a:xfrm>
          <a:custGeom>
            <a:avLst/>
            <a:gdLst>
              <a:gd name="connsiteX0" fmla="*/ 12192000 w 12192001"/>
              <a:gd name="connsiteY0" fmla="*/ 0 h 6858001"/>
              <a:gd name="connsiteX1" fmla="*/ 12192001 w 12192001"/>
              <a:gd name="connsiteY1" fmla="*/ 0 h 6858001"/>
              <a:gd name="connsiteX2" fmla="*/ 12192001 w 12192001"/>
              <a:gd name="connsiteY2" fmla="*/ 6858001 h 6858001"/>
              <a:gd name="connsiteX3" fmla="*/ 0 w 12192001"/>
              <a:gd name="connsiteY3" fmla="*/ 6858001 h 6858001"/>
              <a:gd name="connsiteX4" fmla="*/ 0 w 12192001"/>
              <a:gd name="connsiteY4" fmla="*/ 407554 h 6858001"/>
              <a:gd name="connsiteX5" fmla="*/ 11974711 w 12192001"/>
              <a:gd name="connsiteY5" fmla="*/ 1939671 h 6858001"/>
              <a:gd name="connsiteX6" fmla="*/ 12192000 w 12192001"/>
              <a:gd name="connsiteY6" fmla="*/ 1942257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1" h="6858001">
                <a:moveTo>
                  <a:pt x="12192000" y="0"/>
                </a:moveTo>
                <a:lnTo>
                  <a:pt x="12192001" y="0"/>
                </a:lnTo>
                <a:lnTo>
                  <a:pt x="12192001" y="6858001"/>
                </a:lnTo>
                <a:lnTo>
                  <a:pt x="0" y="6858001"/>
                </a:lnTo>
                <a:lnTo>
                  <a:pt x="0" y="407554"/>
                </a:lnTo>
                <a:cubicBezTo>
                  <a:pt x="6386513" y="407554"/>
                  <a:pt x="7983141" y="1834288"/>
                  <a:pt x="11974711" y="1939671"/>
                </a:cubicBezTo>
                <a:lnTo>
                  <a:pt x="12192000" y="194225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bIns="288000"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3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lang="nl-NL"/>
              <a:t>Klik hier op het icoon</a:t>
            </a:r>
            <a:br>
              <a:rPr lang="nl-NL"/>
            </a:br>
            <a:r>
              <a:rPr lang="nl-NL"/>
              <a:t>een afbeelding in te voegen</a:t>
            </a:r>
          </a:p>
        </p:txBody>
      </p:sp>
      <p:sp>
        <p:nvSpPr>
          <p:cNvPr id="20" name="Rechthoek 19"/>
          <p:cNvSpPr/>
          <p:nvPr userDrawn="1"/>
        </p:nvSpPr>
        <p:spPr>
          <a:xfrm>
            <a:off x="7692571" y="-446643"/>
            <a:ext cx="4499429" cy="3728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0" rtlCol="0" anchor="ctr"/>
          <a:lstStyle/>
          <a:p>
            <a:pPr algn="r"/>
            <a:r>
              <a:rPr lang="nl-NL" sz="2000" b="1">
                <a:solidFill>
                  <a:schemeClr val="accent1"/>
                </a:solidFill>
              </a:rPr>
              <a:t>100% AFBEELDING +</a:t>
            </a:r>
            <a:r>
              <a:rPr lang="nl-NL" sz="2000" b="1" baseline="0">
                <a:solidFill>
                  <a:schemeClr val="accent1"/>
                </a:solidFill>
              </a:rPr>
              <a:t> TITEL 2</a:t>
            </a:r>
            <a:endParaRPr lang="nl-NL" sz="2000" b="1">
              <a:solidFill>
                <a:schemeClr val="accent1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D5FBA41-AFD5-4B00-AC98-55F0A9A32C4E}" type="slidenum">
              <a:rPr lang="nl-NL" smtClean="0"/>
              <a:pPr/>
              <a:t>‹nr.›</a:t>
            </a:fld>
            <a:endParaRPr lang="nl-NL"/>
          </a:p>
        </p:txBody>
      </p:sp>
      <p:grpSp>
        <p:nvGrpSpPr>
          <p:cNvPr id="2" name="Groep 1"/>
          <p:cNvGrpSpPr/>
          <p:nvPr userDrawn="1"/>
        </p:nvGrpSpPr>
        <p:grpSpPr>
          <a:xfrm>
            <a:off x="12446162" y="-5444"/>
            <a:ext cx="2704546" cy="6868888"/>
            <a:chOff x="12446162" y="-5444"/>
            <a:chExt cx="2704546" cy="6868888"/>
          </a:xfrm>
        </p:grpSpPr>
        <p:pic>
          <p:nvPicPr>
            <p:cNvPr id="57" name="Afbeelding 56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459038" y="5217479"/>
              <a:ext cx="2371725" cy="1323975"/>
            </a:xfrm>
            <a:prstGeom prst="rect">
              <a:avLst/>
            </a:prstGeom>
          </p:spPr>
        </p:pic>
        <p:grpSp>
          <p:nvGrpSpPr>
            <p:cNvPr id="23" name="Instructie afbeelding B"/>
            <p:cNvGrpSpPr/>
            <p:nvPr userDrawn="1"/>
          </p:nvGrpSpPr>
          <p:grpSpPr>
            <a:xfrm>
              <a:off x="12446162" y="-5444"/>
              <a:ext cx="2704546" cy="6868888"/>
              <a:chOff x="12470972" y="-5444"/>
              <a:chExt cx="2704546" cy="6868888"/>
            </a:xfrm>
          </p:grpSpPr>
          <p:sp>
            <p:nvSpPr>
              <p:cNvPr id="40" name="Rechthoek 100"/>
              <p:cNvSpPr/>
              <p:nvPr/>
            </p:nvSpPr>
            <p:spPr>
              <a:xfrm>
                <a:off x="12483705" y="-5444"/>
                <a:ext cx="2677678" cy="288015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>
                  <a:lnSpc>
                    <a:spcPct val="80000"/>
                  </a:lnSpc>
                </a:pPr>
                <a:r>
                  <a:rPr lang="nl-NL" sz="1600" b="1" kern="0">
                    <a:solidFill>
                      <a:schemeClr val="tx2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AFBEELDING INVOEGEN</a:t>
                </a:r>
              </a:p>
            </p:txBody>
          </p:sp>
          <p:sp>
            <p:nvSpPr>
              <p:cNvPr id="41" name="Tekstvak 33"/>
              <p:cNvSpPr txBox="1"/>
              <p:nvPr/>
            </p:nvSpPr>
            <p:spPr>
              <a:xfrm>
                <a:off x="12483705" y="865335"/>
                <a:ext cx="2584447" cy="730692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>
                <a:noAutofit/>
              </a:bodyPr>
              <a:lstStyle>
                <a:defPPr>
                  <a:defRPr lang="nl-NL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 lvl="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nl-NL" sz="1200" kern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Indien nodig, verwijder de bestaande afbeelding. Klik op het pictogram om een afbeelding in te voegen</a:t>
                </a:r>
                <a:br>
                  <a:rPr lang="nl-NL" sz="1200" kern="0">
                    <a:latin typeface="Segoe UI Light" panose="020B0502040204020203" pitchFamily="34" charset="0"/>
                    <a:cs typeface="Segoe UI Light" panose="020B0502040204020203" pitchFamily="34" charset="0"/>
                  </a:rPr>
                </a:br>
                <a:r>
                  <a:rPr lang="nl-NL" sz="1200" kern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(zie onderstaand voorbeeld).</a:t>
                </a:r>
              </a:p>
            </p:txBody>
          </p:sp>
          <p:sp>
            <p:nvSpPr>
              <p:cNvPr id="42" name="Tekstvak 33"/>
              <p:cNvSpPr txBox="1"/>
              <p:nvPr/>
            </p:nvSpPr>
            <p:spPr>
              <a:xfrm>
                <a:off x="12479311" y="2969104"/>
                <a:ext cx="2592287" cy="444851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>
                <a:noAutofit/>
              </a:bodyPr>
              <a:lstStyle>
                <a:defPPr>
                  <a:defRPr lang="nl-NL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 lvl="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nl-NL" sz="1200" kern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Selecteer de afbeelding die u wilt invoegen en klik op </a:t>
                </a:r>
                <a:r>
                  <a:rPr lang="nl-NL" sz="1200" b="1" kern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‘Invoegen’</a:t>
                </a:r>
              </a:p>
            </p:txBody>
          </p:sp>
          <p:sp>
            <p:nvSpPr>
              <p:cNvPr id="43" name="Ovaal 118"/>
              <p:cNvSpPr/>
              <p:nvPr/>
            </p:nvSpPr>
            <p:spPr>
              <a:xfrm>
                <a:off x="12483705" y="436334"/>
                <a:ext cx="359927" cy="359927"/>
              </a:xfrm>
              <a:prstGeom prst="ellipse">
                <a:avLst/>
              </a:prstGeom>
              <a:solidFill>
                <a:schemeClr val="tx2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lIns="0" tIns="36000" rIns="0" bIns="43200" rtlCol="0" anchor="ctr"/>
              <a:lstStyle>
                <a:defPPr>
                  <a:defRPr lang="nl-NL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400" b="0" i="0" u="none" strike="noStrike" kern="0" cap="none" spc="0" normalizeH="0" baseline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1</a:t>
                </a:r>
              </a:p>
            </p:txBody>
          </p:sp>
          <p:sp>
            <p:nvSpPr>
              <p:cNvPr id="44" name="Ovaal 119"/>
              <p:cNvSpPr/>
              <p:nvPr/>
            </p:nvSpPr>
            <p:spPr>
              <a:xfrm>
                <a:off x="12488780" y="2543208"/>
                <a:ext cx="359927" cy="359927"/>
              </a:xfrm>
              <a:prstGeom prst="ellipse">
                <a:avLst/>
              </a:prstGeom>
              <a:solidFill>
                <a:schemeClr val="tx2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lIns="0" tIns="36000" rIns="0" bIns="43200" rtlCol="0" anchor="ctr"/>
              <a:lstStyle>
                <a:defPPr>
                  <a:defRPr lang="nl-NL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400" b="0" i="0" u="none" strike="noStrike" kern="0" cap="none" spc="0" normalizeH="0" baseline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2</a:t>
                </a:r>
              </a:p>
            </p:txBody>
          </p:sp>
          <p:cxnSp>
            <p:nvCxnSpPr>
              <p:cNvPr id="45" name="Rechte verbindingslijn 120"/>
              <p:cNvCxnSpPr/>
              <p:nvPr/>
            </p:nvCxnSpPr>
            <p:spPr>
              <a:xfrm>
                <a:off x="12487778" y="283020"/>
                <a:ext cx="2675935" cy="0"/>
              </a:xfrm>
              <a:prstGeom prst="line">
                <a:avLst/>
              </a:prstGeom>
              <a:noFill/>
              <a:ln w="9525" cap="flat" cmpd="sng" algn="ctr">
                <a:solidFill>
                  <a:schemeClr val="tx2"/>
                </a:solidFill>
                <a:prstDash val="solid"/>
              </a:ln>
              <a:effectLst/>
            </p:spPr>
          </p:cxnSp>
          <p:cxnSp>
            <p:nvCxnSpPr>
              <p:cNvPr id="46" name="Rechte verbindingslijn 121"/>
              <p:cNvCxnSpPr/>
              <p:nvPr/>
            </p:nvCxnSpPr>
            <p:spPr>
              <a:xfrm>
                <a:off x="12479311" y="2393251"/>
                <a:ext cx="2684402" cy="0"/>
              </a:xfrm>
              <a:prstGeom prst="line">
                <a:avLst/>
              </a:prstGeom>
              <a:noFill/>
              <a:ln w="9525" cap="flat" cmpd="sng" algn="ctr">
                <a:solidFill>
                  <a:schemeClr val="tx2"/>
                </a:solidFill>
                <a:prstDash val="solid"/>
              </a:ln>
              <a:effectLst/>
            </p:spPr>
          </p:cxnSp>
          <p:cxnSp>
            <p:nvCxnSpPr>
              <p:cNvPr id="47" name="Rechte verbindingslijn 122"/>
              <p:cNvCxnSpPr/>
              <p:nvPr/>
            </p:nvCxnSpPr>
            <p:spPr>
              <a:xfrm>
                <a:off x="12470972" y="3968888"/>
                <a:ext cx="2692741" cy="0"/>
              </a:xfrm>
              <a:prstGeom prst="line">
                <a:avLst/>
              </a:prstGeom>
              <a:noFill/>
              <a:ln w="9525" cap="flat" cmpd="sng" algn="ctr">
                <a:solidFill>
                  <a:schemeClr val="tx2"/>
                </a:solidFill>
                <a:prstDash val="solid"/>
              </a:ln>
              <a:effectLst/>
            </p:spPr>
          </p:cxnSp>
          <p:pic>
            <p:nvPicPr>
              <p:cNvPr id="48" name="Icoontje afbeelding"/>
              <p:cNvPicPr>
                <a:picLocks noChangeAspect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2488780" y="1708839"/>
                <a:ext cx="521075" cy="521075"/>
              </a:xfrm>
              <a:prstGeom prst="rect">
                <a:avLst/>
              </a:prstGeom>
            </p:spPr>
          </p:pic>
          <p:sp>
            <p:nvSpPr>
              <p:cNvPr id="49" name="Tekstvak 33"/>
              <p:cNvSpPr txBox="1"/>
              <p:nvPr/>
            </p:nvSpPr>
            <p:spPr>
              <a:xfrm>
                <a:off x="12479311" y="4549393"/>
                <a:ext cx="2588841" cy="1071870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>
                <a:noAutofit/>
              </a:bodyPr>
              <a:lstStyle>
                <a:defPPr>
                  <a:defRPr lang="nl-NL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 lvl="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nl-NL" sz="1200" kern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Klik met de rechter muis knop op de miniatuurweergave van de dia en kies </a:t>
                </a:r>
                <a:r>
                  <a:rPr lang="nl-NL" sz="1200" b="1" kern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‘Dia herstellen’. </a:t>
                </a:r>
              </a:p>
            </p:txBody>
          </p:sp>
          <p:sp>
            <p:nvSpPr>
              <p:cNvPr id="50" name="Ovaal 125"/>
              <p:cNvSpPr/>
              <p:nvPr/>
            </p:nvSpPr>
            <p:spPr>
              <a:xfrm>
                <a:off x="12488779" y="4119303"/>
                <a:ext cx="359927" cy="359927"/>
              </a:xfrm>
              <a:prstGeom prst="ellipse">
                <a:avLst/>
              </a:prstGeom>
              <a:solidFill>
                <a:schemeClr val="tx2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lIns="0" tIns="36000" rIns="0" bIns="43200" rtlCol="0" anchor="ctr"/>
              <a:lstStyle>
                <a:defPPr>
                  <a:defRPr lang="nl-NL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400" b="0" i="0" u="none" strike="noStrike" kern="0" cap="none" spc="0" normalizeH="0" baseline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3</a:t>
                </a:r>
              </a:p>
            </p:txBody>
          </p:sp>
          <p:cxnSp>
            <p:nvCxnSpPr>
              <p:cNvPr id="51" name="Rechte verbindingslijn 126"/>
              <p:cNvCxnSpPr/>
              <p:nvPr/>
            </p:nvCxnSpPr>
            <p:spPr>
              <a:xfrm>
                <a:off x="12470972" y="6863444"/>
                <a:ext cx="2704546" cy="0"/>
              </a:xfrm>
              <a:prstGeom prst="line">
                <a:avLst/>
              </a:prstGeom>
              <a:noFill/>
              <a:ln w="9525" cap="flat" cmpd="sng" algn="ctr">
                <a:solidFill>
                  <a:schemeClr val="tx2"/>
                </a:solidFill>
                <a:prstDash val="solid"/>
              </a:ln>
              <a:effectLst/>
            </p:spPr>
          </p:cxnSp>
          <p:grpSp>
            <p:nvGrpSpPr>
              <p:cNvPr id="52" name="Groep 127"/>
              <p:cNvGrpSpPr/>
              <p:nvPr/>
            </p:nvGrpSpPr>
            <p:grpSpPr>
              <a:xfrm>
                <a:off x="12483705" y="3495180"/>
                <a:ext cx="1114138" cy="297656"/>
                <a:chOff x="13560784" y="3471416"/>
                <a:chExt cx="1114138" cy="297656"/>
              </a:xfrm>
            </p:grpSpPr>
            <p:sp>
              <p:nvSpPr>
                <p:cNvPr id="53" name="Afgeronde rechthoek 128"/>
                <p:cNvSpPr/>
                <p:nvPr/>
              </p:nvSpPr>
              <p:spPr>
                <a:xfrm>
                  <a:off x="13560784" y="3471416"/>
                  <a:ext cx="1114138" cy="297656"/>
                </a:xfrm>
                <a:prstGeom prst="roundRect">
                  <a:avLst/>
                </a:prstGeom>
                <a:gradFill flip="none" rotWithShape="1">
                  <a:gsLst>
                    <a:gs pos="4000">
                      <a:srgbClr val="00B0F0"/>
                    </a:gs>
                    <a:gs pos="0">
                      <a:srgbClr val="0070C0"/>
                    </a:gs>
                    <a:gs pos="100000">
                      <a:srgbClr val="0070C0"/>
                    </a:gs>
                    <a:gs pos="12000">
                      <a:srgbClr val="D1EAFF"/>
                    </a:gs>
                    <a:gs pos="96000">
                      <a:srgbClr val="00B0F0"/>
                    </a:gs>
                    <a:gs pos="89000">
                      <a:srgbClr val="DDF4FF"/>
                    </a:gs>
                    <a:gs pos="43000">
                      <a:srgbClr val="D1EAFF"/>
                    </a:gs>
                    <a:gs pos="51000">
                      <a:srgbClr val="DDF4FF"/>
                    </a:gs>
                  </a:gsLst>
                  <a:lin ang="16200000" scaled="1"/>
                  <a:tileRect/>
                </a:gradFill>
                <a:ln w="6350"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Segoe UI Light" panose="020B0502040204020203" pitchFamily="34" charset="0"/>
                  </a:endParaRPr>
                </a:p>
              </p:txBody>
            </p:sp>
            <p:sp>
              <p:nvSpPr>
                <p:cNvPr id="54" name="Tekstvak 81"/>
                <p:cNvSpPr txBox="1"/>
                <p:nvPr/>
              </p:nvSpPr>
              <p:spPr>
                <a:xfrm>
                  <a:off x="13573594" y="3501896"/>
                  <a:ext cx="888311" cy="246221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spAutoFit/>
                </a:bodyPr>
                <a:lstStyle>
                  <a:defPPr>
                    <a:defRPr lang="nl-NL"/>
                  </a:defPPr>
                  <a:lvl1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900" i="0" u="none" strike="noStrike" kern="0" cap="none" spc="0" normalizeH="0" baseline="0">
                      <a:ln>
                        <a:noFill/>
                      </a:ln>
                      <a:effectLst>
                        <a:outerShdw blurRad="25400" algn="ctr" rotWithShape="0">
                          <a:prstClr val="white"/>
                        </a:outerShdw>
                      </a:effectLst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defRPr>
                  </a:lvl1pPr>
                  <a:lvl2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latin typeface="Arial" charset="0"/>
                      <a:cs typeface="Arial" charset="0"/>
                    </a:defRPr>
                  </a:lvl2pPr>
                  <a:lvl3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latin typeface="Arial" charset="0"/>
                      <a:cs typeface="Arial" charset="0"/>
                    </a:defRPr>
                  </a:lvl3pPr>
                  <a:lvl4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latin typeface="Arial" charset="0"/>
                      <a:cs typeface="Arial" charset="0"/>
                    </a:defRPr>
                  </a:lvl4pPr>
                  <a:lvl5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latin typeface="Arial" charset="0"/>
                      <a:cs typeface="Arial" charset="0"/>
                    </a:defRPr>
                  </a:lvl5pPr>
                  <a:lvl6pPr>
                    <a:defRPr>
                      <a:latin typeface="Arial" charset="0"/>
                      <a:cs typeface="Arial" charset="0"/>
                    </a:defRPr>
                  </a:lvl6pPr>
                  <a:lvl7pPr>
                    <a:defRPr>
                      <a:latin typeface="Arial" charset="0"/>
                      <a:cs typeface="Arial" charset="0"/>
                    </a:defRPr>
                  </a:lvl7pPr>
                  <a:lvl8pPr>
                    <a:defRPr>
                      <a:latin typeface="Arial" charset="0"/>
                      <a:cs typeface="Arial" charset="0"/>
                    </a:defRPr>
                  </a:lvl8pPr>
                  <a:lvl9pPr>
                    <a:defRPr>
                      <a:latin typeface="Arial" charset="0"/>
                      <a:cs typeface="Arial" charset="0"/>
                    </a:defRPr>
                  </a:lvl9pPr>
                </a:lstStyle>
                <a:p>
                  <a:r>
                    <a:rPr lang="nl-NL" sz="1000">
                      <a:latin typeface="Segoe UI Light" panose="020B0502040204020203" pitchFamily="34" charset="0"/>
                    </a:rPr>
                    <a:t>Invoegen</a:t>
                  </a:r>
                </a:p>
              </p:txBody>
            </p:sp>
            <p:cxnSp>
              <p:nvCxnSpPr>
                <p:cNvPr id="55" name="Rechte verbindingslijn 130"/>
                <p:cNvCxnSpPr/>
                <p:nvPr/>
              </p:nvCxnSpPr>
              <p:spPr>
                <a:xfrm>
                  <a:off x="14461905" y="3507058"/>
                  <a:ext cx="0" cy="224432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6" name="Gelijkbenige driehoek 131"/>
                <p:cNvSpPr/>
                <p:nvPr/>
              </p:nvSpPr>
              <p:spPr>
                <a:xfrm rot="10800000">
                  <a:off x="14518584" y="3600521"/>
                  <a:ext cx="105309" cy="57157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>
                    <a:latin typeface="Segoe UI Light" panose="020B0502040204020203" pitchFamily="34" charset="0"/>
                  </a:endParaRPr>
                </a:p>
              </p:txBody>
            </p:sp>
          </p:grpSp>
        </p:grpSp>
        <p:grpSp>
          <p:nvGrpSpPr>
            <p:cNvPr id="25" name="Groep 74"/>
            <p:cNvGrpSpPr/>
            <p:nvPr userDrawn="1"/>
          </p:nvGrpSpPr>
          <p:grpSpPr>
            <a:xfrm>
              <a:off x="13386896" y="6137670"/>
              <a:ext cx="1750842" cy="564707"/>
              <a:chOff x="13098875" y="6031678"/>
              <a:chExt cx="1969277" cy="635161"/>
            </a:xfrm>
          </p:grpSpPr>
          <p:sp>
            <p:nvSpPr>
              <p:cNvPr id="26" name="Rechthoek 75"/>
              <p:cNvSpPr/>
              <p:nvPr/>
            </p:nvSpPr>
            <p:spPr>
              <a:xfrm>
                <a:off x="13103058" y="6031678"/>
                <a:ext cx="1957909" cy="53662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latin typeface="Segoe UI Light" panose="020B0502040204020203" pitchFamily="34" charset="0"/>
                </a:endParaRPr>
              </a:p>
            </p:txBody>
          </p:sp>
          <p:grpSp>
            <p:nvGrpSpPr>
              <p:cNvPr id="27" name="Groep 76"/>
              <p:cNvGrpSpPr/>
              <p:nvPr/>
            </p:nvGrpSpPr>
            <p:grpSpPr>
              <a:xfrm>
                <a:off x="13098875" y="6031679"/>
                <a:ext cx="1969277" cy="542924"/>
                <a:chOff x="13164976" y="6054428"/>
                <a:chExt cx="1969277" cy="542924"/>
              </a:xfrm>
            </p:grpSpPr>
            <p:sp>
              <p:nvSpPr>
                <p:cNvPr id="30" name="Rechthoek 79"/>
                <p:cNvSpPr/>
                <p:nvPr/>
              </p:nvSpPr>
              <p:spPr>
                <a:xfrm>
                  <a:off x="13164976" y="6054428"/>
                  <a:ext cx="1969277" cy="54292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Segoe UI Light" panose="020B0502040204020203" pitchFamily="34" charset="0"/>
                  </a:endParaRPr>
                </a:p>
              </p:txBody>
            </p:sp>
            <p:grpSp>
              <p:nvGrpSpPr>
                <p:cNvPr id="31" name="Groep 80"/>
                <p:cNvGrpSpPr/>
                <p:nvPr/>
              </p:nvGrpSpPr>
              <p:grpSpPr>
                <a:xfrm>
                  <a:off x="13214777" y="6112607"/>
                  <a:ext cx="145227" cy="129517"/>
                  <a:chOff x="12287399" y="5999447"/>
                  <a:chExt cx="194830" cy="173755"/>
                </a:xfrm>
              </p:grpSpPr>
              <p:sp>
                <p:nvSpPr>
                  <p:cNvPr id="34" name="Afgeronde rechthoek 83"/>
                  <p:cNvSpPr/>
                  <p:nvPr/>
                </p:nvSpPr>
                <p:spPr>
                  <a:xfrm>
                    <a:off x="12287399" y="5999447"/>
                    <a:ext cx="194830" cy="173755"/>
                  </a:xfrm>
                  <a:prstGeom prst="roundRect">
                    <a:avLst/>
                  </a:prstGeom>
                  <a:solidFill>
                    <a:schemeClr val="bg1">
                      <a:lumMod val="95000"/>
                    </a:schemeClr>
                  </a:solidFill>
                  <a:ln w="6350">
                    <a:solidFill>
                      <a:schemeClr val="bg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>
                      <a:latin typeface="Segoe UI Light" panose="020B0502040204020203" pitchFamily="34" charset="0"/>
                    </a:endParaRPr>
                  </a:p>
                </p:txBody>
              </p:sp>
              <p:sp>
                <p:nvSpPr>
                  <p:cNvPr id="35" name="Rechthoek 84"/>
                  <p:cNvSpPr/>
                  <p:nvPr/>
                </p:nvSpPr>
                <p:spPr>
                  <a:xfrm>
                    <a:off x="12309962" y="6064143"/>
                    <a:ext cx="67808" cy="88816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>
                      <a:latin typeface="Segoe UI Light" panose="020B0502040204020203" pitchFamily="34" charset="0"/>
                    </a:endParaRPr>
                  </a:p>
                </p:txBody>
              </p:sp>
              <p:sp>
                <p:nvSpPr>
                  <p:cNvPr id="36" name="Rechthoek 85"/>
                  <p:cNvSpPr/>
                  <p:nvPr/>
                </p:nvSpPr>
                <p:spPr>
                  <a:xfrm>
                    <a:off x="12311695" y="6025633"/>
                    <a:ext cx="144676" cy="19389"/>
                  </a:xfrm>
                  <a:prstGeom prst="rect">
                    <a:avLst/>
                  </a:prstGeom>
                  <a:solidFill>
                    <a:schemeClr val="bg1">
                      <a:lumMod val="5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>
                      <a:latin typeface="Segoe UI Light" panose="020B0502040204020203" pitchFamily="34" charset="0"/>
                    </a:endParaRPr>
                  </a:p>
                </p:txBody>
              </p:sp>
              <p:sp>
                <p:nvSpPr>
                  <p:cNvPr id="37" name="Rechthoek 87"/>
                  <p:cNvSpPr/>
                  <p:nvPr/>
                </p:nvSpPr>
                <p:spPr>
                  <a:xfrm>
                    <a:off x="12394634" y="6067091"/>
                    <a:ext cx="61356" cy="12040"/>
                  </a:xfrm>
                  <a:prstGeom prst="rect">
                    <a:avLst/>
                  </a:prstGeom>
                  <a:solidFill>
                    <a:schemeClr val="bg1">
                      <a:lumMod val="6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>
                      <a:latin typeface="Segoe UI Light" panose="020B0502040204020203" pitchFamily="34" charset="0"/>
                    </a:endParaRPr>
                  </a:p>
                </p:txBody>
              </p:sp>
              <p:sp>
                <p:nvSpPr>
                  <p:cNvPr id="38" name="Rechthoek 88"/>
                  <p:cNvSpPr/>
                  <p:nvPr/>
                </p:nvSpPr>
                <p:spPr>
                  <a:xfrm>
                    <a:off x="12398009" y="6099631"/>
                    <a:ext cx="41906" cy="13244"/>
                  </a:xfrm>
                  <a:prstGeom prst="rect">
                    <a:avLst/>
                  </a:prstGeom>
                  <a:solidFill>
                    <a:schemeClr val="bg1">
                      <a:lumMod val="6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>
                      <a:latin typeface="Segoe UI Light" panose="020B0502040204020203" pitchFamily="34" charset="0"/>
                    </a:endParaRPr>
                  </a:p>
                </p:txBody>
              </p:sp>
              <p:sp>
                <p:nvSpPr>
                  <p:cNvPr id="39" name="Rechthoek 91"/>
                  <p:cNvSpPr/>
                  <p:nvPr/>
                </p:nvSpPr>
                <p:spPr>
                  <a:xfrm>
                    <a:off x="12394634" y="6135009"/>
                    <a:ext cx="61356" cy="12040"/>
                  </a:xfrm>
                  <a:prstGeom prst="rect">
                    <a:avLst/>
                  </a:prstGeom>
                  <a:solidFill>
                    <a:schemeClr val="bg1">
                      <a:lumMod val="6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>
                      <a:latin typeface="Segoe UI Light" panose="020B0502040204020203" pitchFamily="34" charset="0"/>
                    </a:endParaRPr>
                  </a:p>
                </p:txBody>
              </p:sp>
            </p:grpSp>
            <p:sp>
              <p:nvSpPr>
                <p:cNvPr id="32" name="Rechthoek 81"/>
                <p:cNvSpPr/>
                <p:nvPr/>
              </p:nvSpPr>
              <p:spPr>
                <a:xfrm>
                  <a:off x="13424745" y="6062530"/>
                  <a:ext cx="734179" cy="29424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nl-NL" sz="1100">
                      <a:latin typeface="Segoe UI Light" panose="020B0502040204020203" pitchFamily="34" charset="0"/>
                    </a:rPr>
                    <a:t>Indeling</a:t>
                  </a:r>
                </a:p>
              </p:txBody>
            </p:sp>
            <p:sp>
              <p:nvSpPr>
                <p:cNvPr id="33" name="Gelijkbenige driehoek 82"/>
                <p:cNvSpPr/>
                <p:nvPr/>
              </p:nvSpPr>
              <p:spPr>
                <a:xfrm rot="5400000">
                  <a:off x="14952381" y="6150144"/>
                  <a:ext cx="105309" cy="57157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>
                    <a:latin typeface="Segoe UI Light" panose="020B0502040204020203" pitchFamily="34" charset="0"/>
                  </a:endParaRPr>
                </a:p>
              </p:txBody>
            </p:sp>
          </p:grpSp>
          <p:sp>
            <p:nvSpPr>
              <p:cNvPr id="28" name="Afgeronde rechthoek 77"/>
              <p:cNvSpPr/>
              <p:nvPr/>
            </p:nvSpPr>
            <p:spPr>
              <a:xfrm>
                <a:off x="13098875" y="6299992"/>
                <a:ext cx="1962093" cy="268314"/>
              </a:xfrm>
              <a:prstGeom prst="roundRect">
                <a:avLst/>
              </a:prstGeom>
              <a:gradFill>
                <a:gsLst>
                  <a:gs pos="0">
                    <a:srgbClr val="FFF2BD"/>
                  </a:gs>
                  <a:gs pos="34000">
                    <a:srgbClr val="FFE98B"/>
                  </a:gs>
                  <a:gs pos="78000">
                    <a:srgbClr val="FFF5C9"/>
                  </a:gs>
                  <a:gs pos="59000">
                    <a:srgbClr val="FFE98B"/>
                  </a:gs>
                </a:gsLst>
                <a:lin ang="5400000" scaled="0"/>
              </a:gradFill>
              <a:ln w="63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24000" rtlCol="0" anchor="ctr"/>
              <a:lstStyle/>
              <a:p>
                <a:r>
                  <a:rPr lang="nl-NL" sz="1200">
                    <a:solidFill>
                      <a:schemeClr val="tx1"/>
                    </a:solidFill>
                    <a:latin typeface="Segoe UI Light" panose="020B0502040204020203" pitchFamily="34" charset="0"/>
                  </a:rPr>
                  <a:t>Dia herstellen</a:t>
                </a:r>
              </a:p>
            </p:txBody>
          </p:sp>
          <p:pic>
            <p:nvPicPr>
              <p:cNvPr id="29" name="Picture 3"/>
              <p:cNvPicPr>
                <a:picLocks noChangeAspect="1" noChangeArrowheads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849717" y="6378357"/>
                <a:ext cx="178436" cy="28848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  <p:sp>
        <p:nvSpPr>
          <p:cNvPr id="58" name="Titel 1"/>
          <p:cNvSpPr>
            <a:spLocks noGrp="1"/>
          </p:cNvSpPr>
          <p:nvPr>
            <p:ph type="title" hasCustomPrompt="1"/>
          </p:nvPr>
        </p:nvSpPr>
        <p:spPr>
          <a:xfrm>
            <a:off x="6863423" y="531341"/>
            <a:ext cx="4809917" cy="496565"/>
          </a:xfrm>
        </p:spPr>
        <p:txBody>
          <a:bodyPr/>
          <a:lstStyle>
            <a:lvl1pPr algn="r">
              <a:defRPr/>
            </a:lvl1pPr>
          </a:lstStyle>
          <a:p>
            <a:r>
              <a:rPr lang="nl-NL"/>
              <a:t>Klik hier om een titel in te voegen</a:t>
            </a:r>
          </a:p>
        </p:txBody>
      </p:sp>
      <p:sp>
        <p:nvSpPr>
          <p:cNvPr id="60" name="Tijdelijke aanduiding voor tekst 7"/>
          <p:cNvSpPr>
            <a:spLocks noGrp="1"/>
          </p:cNvSpPr>
          <p:nvPr>
            <p:ph type="body" sz="quarter" idx="17" hasCustomPrompt="1"/>
          </p:nvPr>
        </p:nvSpPr>
        <p:spPr>
          <a:xfrm>
            <a:off x="522783" y="5777461"/>
            <a:ext cx="1162800" cy="712800"/>
          </a:xfr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>
            <a:noAutofit/>
          </a:bodyPr>
          <a:lstStyle>
            <a:lvl1pPr>
              <a:defRPr sz="900" b="0">
                <a:solidFill>
                  <a:schemeClr val="bg2"/>
                </a:solidFill>
              </a:defRPr>
            </a:lvl1pPr>
          </a:lstStyle>
          <a:p>
            <a:pPr lvl="0"/>
            <a:r>
              <a:rPr lang="nl-NL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718854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531340" y="531341"/>
            <a:ext cx="11141674" cy="496565"/>
          </a:xfrm>
          <a:prstGeom prst="rect">
            <a:avLst/>
          </a:prstGeom>
        </p:spPr>
        <p:txBody>
          <a:bodyPr vert="horz" lIns="0" tIns="45720" rIns="91440" bIns="45720" rtlCol="0" anchor="ctr">
            <a:no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31340" y="1458098"/>
            <a:ext cx="11142000" cy="4866158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/>
          <a:p>
            <a:pPr lvl="0"/>
            <a:r>
              <a:rPr lang="nl-NL"/>
              <a:t>Platte tekst</a:t>
            </a:r>
          </a:p>
          <a:p>
            <a:pPr lvl="1"/>
            <a:r>
              <a:rPr lang="nl-NL" err="1"/>
              <a:t>Bullet</a:t>
            </a:r>
            <a:endParaRPr lang="nl-NL"/>
          </a:p>
          <a:p>
            <a:pPr lvl="2"/>
            <a:r>
              <a:rPr lang="nl-NL"/>
              <a:t>Sub-</a:t>
            </a:r>
            <a:r>
              <a:rPr lang="nl-NL" err="1"/>
              <a:t>bullet</a:t>
            </a:r>
            <a:endParaRPr lang="nl-NL"/>
          </a:p>
          <a:p>
            <a:pPr lvl="3"/>
            <a:r>
              <a:rPr lang="nl-NL"/>
              <a:t>Kopje</a:t>
            </a:r>
          </a:p>
          <a:p>
            <a:pPr lvl="4"/>
            <a:r>
              <a:rPr lang="nl-NL"/>
              <a:t>Cursief</a:t>
            </a:r>
          </a:p>
          <a:p>
            <a:pPr lvl="5"/>
            <a:r>
              <a:rPr lang="nl-NL"/>
              <a:t>Platte tekst</a:t>
            </a:r>
          </a:p>
          <a:p>
            <a:pPr lvl="6"/>
            <a:r>
              <a:rPr lang="nl-NL" err="1"/>
              <a:t>Bullet</a:t>
            </a:r>
            <a:endParaRPr lang="nl-NL"/>
          </a:p>
          <a:p>
            <a:pPr lvl="7"/>
            <a:r>
              <a:rPr lang="nl-NL"/>
              <a:t>Sub-</a:t>
            </a:r>
            <a:r>
              <a:rPr lang="nl-NL" err="1"/>
              <a:t>bullet</a:t>
            </a:r>
            <a:endParaRPr lang="nl-NL"/>
          </a:p>
          <a:p>
            <a:pPr lvl="8"/>
            <a:r>
              <a:rPr lang="nl-NL"/>
              <a:t>Kopje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10653688" y="6252309"/>
            <a:ext cx="1019652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2D5FBA41-AFD5-4B00-AC98-55F0A9A32C4E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74324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0" r:id="rId2"/>
    <p:sldLayoutId id="2147483668" r:id="rId3"/>
    <p:sldLayoutId id="2147483666" r:id="rId4"/>
    <p:sldLayoutId id="2147483652" r:id="rId5"/>
    <p:sldLayoutId id="2147483651" r:id="rId6"/>
    <p:sldLayoutId id="2147483653" r:id="rId7"/>
    <p:sldLayoutId id="2147483665" r:id="rId8"/>
    <p:sldLayoutId id="2147483662" r:id="rId9"/>
    <p:sldLayoutId id="2147483657" r:id="rId10"/>
    <p:sldLayoutId id="2147483667" r:id="rId11"/>
    <p:sldLayoutId id="2147483658" r:id="rId12"/>
    <p:sldLayoutId id="2147483660" r:id="rId13"/>
    <p:sldLayoutId id="2147483659" r:id="rId14"/>
    <p:sldLayoutId id="2147483661" r:id="rId15"/>
    <p:sldLayoutId id="2147483664" r:id="rId1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ts val="2000"/>
        </a:lnSpc>
        <a:spcBef>
          <a:spcPts val="10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266700" indent="-2667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533400" indent="-265113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b="1" kern="1200" baseline="0">
          <a:solidFill>
            <a:schemeClr val="accent2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600" i="1" kern="1200">
          <a:solidFill>
            <a:schemeClr val="accent2"/>
          </a:solidFill>
          <a:latin typeface="+mn-lt"/>
          <a:ea typeface="+mn-ea"/>
          <a:cs typeface="+mn-cs"/>
        </a:defRPr>
      </a:lvl5pPr>
      <a:lvl6pPr marL="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6700" indent="-2667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533400" indent="-258763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b="1" kern="1200">
          <a:solidFill>
            <a:schemeClr val="accent2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55623C1A-B443-75C2-EE05-27DC8311C2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E88C380A-1DE8-5D0D-A719-D05257F58F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4552476-068C-9017-9A2D-BA1B18575B6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720112B-39B4-419E-A1FA-ECD4A503DD3A}" type="datetimeFigureOut">
              <a:rPr lang="nl-NL" smtClean="0"/>
              <a:t>16-10-2025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145E56A-F9AE-49E9-9F84-CC9B231E12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97C6E71-4630-F9BD-1747-00B1B02EFC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1B8D803-7442-4898-B806-96A79FF0F60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53257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plafond, overdekt, scène, meubels&#10;&#10;Door AI gegenereerde inhoud is mogelijk onjuist.">
            <a:extLst>
              <a:ext uri="{FF2B5EF4-FFF2-40B4-BE49-F238E27FC236}">
                <a16:creationId xmlns:a16="http://schemas.microsoft.com/office/drawing/2014/main" id="{F6E4AD8D-BC25-4A9D-7BF7-0CA7AE2101E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67949"/>
            <a:ext cx="12557599" cy="9418199"/>
          </a:xfrm>
          <a:prstGeom prst="rect">
            <a:avLst/>
          </a:prstGeom>
        </p:spPr>
      </p:pic>
      <p:pic>
        <p:nvPicPr>
          <p:cNvPr id="5" name="Tijdelijke aanduiding voor afbeelding 4" descr="Afbeelding met water, buitenshuis, hemel, watervoertuig&#10;&#10;Automatisch gegenereerde beschrijving">
            <a:extLst>
              <a:ext uri="{FF2B5EF4-FFF2-40B4-BE49-F238E27FC236}">
                <a16:creationId xmlns:a16="http://schemas.microsoft.com/office/drawing/2014/main" id="{4C0C8527-635E-DBD8-6EF8-53888125DD37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>
            <a:fillRect/>
          </a:stretch>
        </p:blipFill>
        <p:spPr>
          <a:xfrm>
            <a:off x="-7644062" y="4507832"/>
            <a:ext cx="7507063" cy="4222724"/>
          </a:xfrm>
        </p:spPr>
      </p:pic>
      <p:sp>
        <p:nvSpPr>
          <p:cNvPr id="36" name="Tijdelijke aanduiding voor tekst 35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nl-NL"/>
              <a:t> </a:t>
            </a:r>
          </a:p>
        </p:txBody>
      </p:sp>
      <p:sp>
        <p:nvSpPr>
          <p:cNvPr id="37" name="Tijdelijke aanduiding voor tekst 36"/>
          <p:cNvSpPr>
            <a:spLocks noGrp="1"/>
          </p:cNvSpPr>
          <p:nvPr>
            <p:ph type="body" sz="quarter" idx="18"/>
          </p:nvPr>
        </p:nvSpPr>
        <p:spPr>
          <a:xfrm>
            <a:off x="8779897" y="156050"/>
            <a:ext cx="3009600" cy="1843200"/>
          </a:xfrm>
        </p:spPr>
        <p:txBody>
          <a:bodyPr/>
          <a:lstStyle/>
          <a:p>
            <a:r>
              <a:rPr lang="nl-NL"/>
              <a:t> </a:t>
            </a:r>
          </a:p>
        </p:txBody>
      </p:sp>
      <p:sp>
        <p:nvSpPr>
          <p:cNvPr id="25" name="Titel 24"/>
          <p:cNvSpPr>
            <a:spLocks noGrp="1"/>
          </p:cNvSpPr>
          <p:nvPr>
            <p:ph type="title"/>
          </p:nvPr>
        </p:nvSpPr>
        <p:spPr>
          <a:xfrm>
            <a:off x="510079" y="437258"/>
            <a:ext cx="7622060" cy="496565"/>
          </a:xfrm>
        </p:spPr>
        <p:txBody>
          <a:bodyPr/>
          <a:lstStyle/>
          <a:p>
            <a:r>
              <a:rPr lang="nl-NL" dirty="0"/>
              <a:t>Bijeenkomst Hengelsportverenigingen </a:t>
            </a:r>
          </a:p>
        </p:txBody>
      </p:sp>
      <p:sp>
        <p:nvSpPr>
          <p:cNvPr id="30" name="Tijdelijke aanduiding voor tekst 29"/>
          <p:cNvSpPr>
            <a:spLocks noGrp="1"/>
          </p:cNvSpPr>
          <p:nvPr>
            <p:ph type="body" sz="quarter" idx="13"/>
          </p:nvPr>
        </p:nvSpPr>
        <p:spPr>
          <a:xfrm>
            <a:off x="510079" y="965766"/>
            <a:ext cx="5837187" cy="691252"/>
          </a:xfrm>
        </p:spPr>
        <p:txBody>
          <a:bodyPr/>
          <a:lstStyle/>
          <a:p>
            <a:endParaRPr lang="nl-NL" sz="2400" dirty="0"/>
          </a:p>
          <a:p>
            <a:r>
              <a:rPr lang="nl-NL" sz="2400" dirty="0"/>
              <a:t>14 oktober 2025</a:t>
            </a:r>
          </a:p>
        </p:txBody>
      </p:sp>
    </p:spTree>
    <p:extLst>
      <p:ext uri="{BB962C8B-B14F-4D97-AF65-F5344CB8AC3E}">
        <p14:creationId xmlns:p14="http://schemas.microsoft.com/office/powerpoint/2010/main" val="3956143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B57CF7-DB5D-1D75-1884-1E330E4A52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50962351-48D2-53FC-3794-022CC1A6D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FBA41-AFD5-4B00-AC98-55F0A9A32C4E}" type="slidenum">
              <a:rPr lang="nl-NL" smtClean="0"/>
              <a:pPr/>
              <a:t>10</a:t>
            </a:fld>
            <a:endParaRPr lang="nl-NL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49CF3099-2712-C943-A3D2-C1D12B0EEC8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 flipV="1">
            <a:off x="-8320560" y="5312294"/>
            <a:ext cx="6203289" cy="45719"/>
          </a:xfrm>
        </p:spPr>
        <p:txBody>
          <a:bodyPr/>
          <a:lstStyle/>
          <a:p>
            <a:endParaRPr lang="nl-NL"/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E0B47BD1-D7EB-92F6-F96A-9C902D9042B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25163" y="831875"/>
            <a:ext cx="5987729" cy="5420433"/>
          </a:xfrm>
        </p:spPr>
        <p:txBody>
          <a:bodyPr/>
          <a:lstStyle/>
          <a:p>
            <a:pPr marL="285750" indent="-285750">
              <a:buFontTx/>
              <a:buChar char="-"/>
            </a:pPr>
            <a:r>
              <a:rPr lang="nl-NL" b="1" dirty="0">
                <a:solidFill>
                  <a:srgbClr val="0070C0"/>
                </a:solidFill>
              </a:rPr>
              <a:t>Website</a:t>
            </a:r>
          </a:p>
          <a:p>
            <a:r>
              <a:rPr lang="nl-NL" dirty="0">
                <a:solidFill>
                  <a:srgbClr val="0070C0"/>
                </a:solidFill>
              </a:rPr>
              <a:t>    -  </a:t>
            </a:r>
            <a:r>
              <a:rPr lang="nl-NL" sz="1600" dirty="0">
                <a:solidFill>
                  <a:srgbClr val="0070C0"/>
                </a:solidFill>
              </a:rPr>
              <a:t>In oktober in concept/basis gereed </a:t>
            </a:r>
          </a:p>
          <a:p>
            <a:r>
              <a:rPr lang="nl-NL" sz="1600" dirty="0">
                <a:solidFill>
                  <a:srgbClr val="0070C0"/>
                </a:solidFill>
              </a:rPr>
              <a:t>     -  Voor HSV (wie mee wil doen) kopie onze website</a:t>
            </a:r>
          </a:p>
          <a:p>
            <a:endParaRPr lang="nl-NL" sz="1600" dirty="0">
              <a:solidFill>
                <a:srgbClr val="0070C0"/>
              </a:solidFill>
            </a:endParaRPr>
          </a:p>
          <a:p>
            <a:pPr marL="285750" indent="-285750">
              <a:buFontTx/>
              <a:buChar char="-"/>
            </a:pPr>
            <a:r>
              <a:rPr lang="nl-NL" b="1" dirty="0">
                <a:solidFill>
                  <a:srgbClr val="0070C0"/>
                </a:solidFill>
              </a:rPr>
              <a:t>Vislessen en Samen Vissen uitjes</a:t>
            </a:r>
          </a:p>
          <a:p>
            <a:pPr marL="552450" lvl="1" indent="-285750">
              <a:buFontTx/>
              <a:buChar char="-"/>
            </a:pPr>
            <a:r>
              <a:rPr lang="nl-NL" dirty="0">
                <a:solidFill>
                  <a:srgbClr val="0070C0"/>
                </a:solidFill>
              </a:rPr>
              <a:t>Materiaal in bestelling.</a:t>
            </a:r>
          </a:p>
          <a:p>
            <a:pPr marL="552450" lvl="1" indent="-285750">
              <a:buFontTx/>
              <a:buChar char="-"/>
            </a:pPr>
            <a:r>
              <a:rPr lang="nl-NL" dirty="0">
                <a:solidFill>
                  <a:srgbClr val="0070C0"/>
                </a:solidFill>
              </a:rPr>
              <a:t>Lesboekjes bij drukker voor opmaak</a:t>
            </a:r>
          </a:p>
          <a:p>
            <a:pPr marL="552450" lvl="1" indent="-285750">
              <a:buFontTx/>
              <a:buChar char="-"/>
            </a:pPr>
            <a:r>
              <a:rPr lang="nl-NL" dirty="0">
                <a:solidFill>
                  <a:srgbClr val="0070C0"/>
                </a:solidFill>
              </a:rPr>
              <a:t>Aanvraag Vislessen en Uitjes in Club Collect systeem</a:t>
            </a:r>
          </a:p>
          <a:p>
            <a:pPr marL="552450" lvl="1" indent="-285750">
              <a:buFontTx/>
              <a:buChar char="-"/>
            </a:pPr>
            <a:endParaRPr lang="nl-NL" dirty="0">
              <a:solidFill>
                <a:srgbClr val="0070C0"/>
              </a:solidFill>
            </a:endParaRPr>
          </a:p>
          <a:p>
            <a:pPr marL="285750" indent="-285750">
              <a:buFontTx/>
              <a:buChar char="-"/>
            </a:pPr>
            <a:r>
              <a:rPr lang="nl-NL" b="1" dirty="0">
                <a:solidFill>
                  <a:srgbClr val="0070C0"/>
                </a:solidFill>
              </a:rPr>
              <a:t>Controle &amp; Handhaving</a:t>
            </a:r>
          </a:p>
          <a:p>
            <a:r>
              <a:rPr lang="nl-NL" b="1" dirty="0">
                <a:solidFill>
                  <a:srgbClr val="0070C0"/>
                </a:solidFill>
              </a:rPr>
              <a:t>    </a:t>
            </a:r>
            <a:r>
              <a:rPr lang="nl-NL" dirty="0">
                <a:solidFill>
                  <a:srgbClr val="0070C0"/>
                </a:solidFill>
              </a:rPr>
              <a:t> -</a:t>
            </a:r>
            <a:r>
              <a:rPr lang="nl-NL" sz="1600" dirty="0">
                <a:solidFill>
                  <a:srgbClr val="0070C0"/>
                </a:solidFill>
              </a:rPr>
              <a:t>   Opzet cursus federatieve controleurs in concept gereed  </a:t>
            </a:r>
          </a:p>
          <a:p>
            <a:r>
              <a:rPr lang="nl-NL" sz="1600" dirty="0">
                <a:solidFill>
                  <a:srgbClr val="0070C0"/>
                </a:solidFill>
              </a:rPr>
              <a:t>      -   Controleurspassen nog kleine aanpassingen doorvoeren  </a:t>
            </a:r>
          </a:p>
          <a:p>
            <a:r>
              <a:rPr lang="nl-NL" sz="1600" dirty="0">
                <a:solidFill>
                  <a:srgbClr val="0070C0"/>
                </a:solidFill>
              </a:rPr>
              <a:t>      -   Controleursapp in november gereed om te testen	</a:t>
            </a:r>
          </a:p>
          <a:p>
            <a:r>
              <a:rPr lang="nl-NL" sz="1600" dirty="0">
                <a:solidFill>
                  <a:srgbClr val="0070C0"/>
                </a:solidFill>
              </a:rPr>
              <a:t>      -   Uitbreiden 	</a:t>
            </a:r>
          </a:p>
          <a:p>
            <a:endParaRPr lang="nl-NL" b="1" dirty="0">
              <a:solidFill>
                <a:srgbClr val="0070C0"/>
              </a:solidFill>
            </a:endParaRPr>
          </a:p>
        </p:txBody>
      </p:sp>
      <p:pic>
        <p:nvPicPr>
          <p:cNvPr id="7" name="Tijdelijke aanduiding voor afbeelding 2">
            <a:extLst>
              <a:ext uri="{FF2B5EF4-FFF2-40B4-BE49-F238E27FC236}">
                <a16:creationId xmlns:a16="http://schemas.microsoft.com/office/drawing/2014/main" id="{0B203755-3E1C-F415-9B95-18AE51A4CC42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2" b="62"/>
          <a:stretch/>
        </p:blipFill>
        <p:spPr>
          <a:xfrm>
            <a:off x="6513513" y="0"/>
            <a:ext cx="5678487" cy="6858000"/>
          </a:xfrm>
        </p:spPr>
      </p:pic>
    </p:spTree>
    <p:extLst>
      <p:ext uri="{BB962C8B-B14F-4D97-AF65-F5344CB8AC3E}">
        <p14:creationId xmlns:p14="http://schemas.microsoft.com/office/powerpoint/2010/main" val="3466612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E87A4D-CB56-90F0-C61A-256181C50D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B5136538-29D7-BE40-4EE1-FA2E65BAAE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FBA41-AFD5-4B00-AC98-55F0A9A32C4E}" type="slidenum">
              <a:rPr lang="nl-NL" smtClean="0"/>
              <a:pPr/>
              <a:t>11</a:t>
            </a:fld>
            <a:endParaRPr lang="nl-NL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D82C5032-4F34-8650-6546-C0D6693CDD6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 flipV="1">
            <a:off x="-8320560" y="5312294"/>
            <a:ext cx="6203289" cy="45719"/>
          </a:xfrm>
        </p:spPr>
        <p:txBody>
          <a:bodyPr/>
          <a:lstStyle/>
          <a:p>
            <a:endParaRPr lang="nl-NL"/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97CAD7C0-1CD8-6C4E-4919-29487F63612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25163" y="941159"/>
            <a:ext cx="5987729" cy="5311149"/>
          </a:xfrm>
        </p:spPr>
        <p:txBody>
          <a:bodyPr/>
          <a:lstStyle/>
          <a:p>
            <a:r>
              <a:rPr lang="nl-NL" sz="1600" dirty="0">
                <a:solidFill>
                  <a:srgbClr val="0070C0"/>
                </a:solidFill>
              </a:rPr>
              <a:t>	</a:t>
            </a:r>
          </a:p>
          <a:p>
            <a:r>
              <a:rPr lang="nl-NL" sz="1600" b="1" dirty="0">
                <a:solidFill>
                  <a:srgbClr val="0070C0"/>
                </a:solidFill>
              </a:rPr>
              <a:t>-    </a:t>
            </a:r>
            <a:r>
              <a:rPr lang="nl-NL" b="1" dirty="0">
                <a:solidFill>
                  <a:srgbClr val="0070C0"/>
                </a:solidFill>
              </a:rPr>
              <a:t>Wedstrijden</a:t>
            </a:r>
            <a:r>
              <a:rPr lang="nl-NL" sz="1600" dirty="0">
                <a:solidFill>
                  <a:srgbClr val="0070C0"/>
                </a:solidFill>
              </a:rPr>
              <a:t>	</a:t>
            </a:r>
          </a:p>
          <a:p>
            <a:r>
              <a:rPr lang="nl-NL" sz="1600" dirty="0">
                <a:solidFill>
                  <a:srgbClr val="0070C0"/>
                </a:solidFill>
              </a:rPr>
              <a:t>      - VWRP systeem in oktober in concept gereed</a:t>
            </a:r>
          </a:p>
          <a:p>
            <a:r>
              <a:rPr lang="nl-NL" sz="1600" dirty="0">
                <a:solidFill>
                  <a:srgbClr val="0070C0"/>
                </a:solidFill>
              </a:rPr>
              <a:t>      - November testen		</a:t>
            </a:r>
          </a:p>
          <a:p>
            <a:r>
              <a:rPr lang="nl-NL" sz="1600" dirty="0">
                <a:solidFill>
                  <a:srgbClr val="0070C0"/>
                </a:solidFill>
              </a:rPr>
              <a:t>      - HSV van buiten Fryslân wedstrijden aanvragen</a:t>
            </a:r>
          </a:p>
          <a:p>
            <a:endParaRPr lang="nl-NL" sz="1600" dirty="0">
              <a:solidFill>
                <a:srgbClr val="0070C0"/>
              </a:solidFill>
            </a:endParaRPr>
          </a:p>
          <a:p>
            <a:endParaRPr lang="nl-NL" sz="1600" dirty="0">
              <a:solidFill>
                <a:srgbClr val="0070C0"/>
              </a:solidFill>
            </a:endParaRPr>
          </a:p>
          <a:p>
            <a:pPr marL="285750" indent="-285750">
              <a:buFontTx/>
              <a:buChar char="-"/>
            </a:pPr>
            <a:r>
              <a:rPr lang="nl-NL" b="1" dirty="0" err="1">
                <a:solidFill>
                  <a:srgbClr val="0070C0"/>
                </a:solidFill>
              </a:rPr>
              <a:t>Fisk</a:t>
            </a:r>
            <a:r>
              <a:rPr lang="nl-NL" b="1" dirty="0">
                <a:solidFill>
                  <a:srgbClr val="0070C0"/>
                </a:solidFill>
              </a:rPr>
              <a:t> en Wetter </a:t>
            </a:r>
          </a:p>
          <a:p>
            <a:r>
              <a:rPr lang="nl-NL" b="1" dirty="0">
                <a:solidFill>
                  <a:srgbClr val="0070C0"/>
                </a:solidFill>
              </a:rPr>
              <a:t>     </a:t>
            </a:r>
            <a:r>
              <a:rPr lang="nl-NL" dirty="0">
                <a:solidFill>
                  <a:srgbClr val="0070C0"/>
                </a:solidFill>
              </a:rPr>
              <a:t>-  </a:t>
            </a:r>
            <a:r>
              <a:rPr lang="nl-NL" sz="1600" dirty="0">
                <a:solidFill>
                  <a:srgbClr val="0070C0"/>
                </a:solidFill>
              </a:rPr>
              <a:t>Alternatief zoeken d.m.v. werkgroep</a:t>
            </a:r>
            <a:r>
              <a:rPr lang="nl-NL" sz="1600" b="1" dirty="0">
                <a:solidFill>
                  <a:srgbClr val="0070C0"/>
                </a:solidFill>
              </a:rPr>
              <a:t> </a:t>
            </a:r>
            <a:r>
              <a:rPr lang="nl-NL" sz="1600" dirty="0">
                <a:solidFill>
                  <a:srgbClr val="0070C0"/>
                </a:solidFill>
              </a:rPr>
              <a:t>opzetten met   	afgevaardigden vanuit onze </a:t>
            </a:r>
            <a:r>
              <a:rPr lang="nl-NL" sz="1600" dirty="0" err="1">
                <a:solidFill>
                  <a:srgbClr val="0070C0"/>
                </a:solidFill>
              </a:rPr>
              <a:t>HSV’en</a:t>
            </a:r>
            <a:r>
              <a:rPr lang="nl-NL" sz="1600" dirty="0">
                <a:solidFill>
                  <a:srgbClr val="0070C0"/>
                </a:solidFill>
              </a:rPr>
              <a:t>.     </a:t>
            </a:r>
          </a:p>
          <a:p>
            <a:endParaRPr lang="nl-NL" dirty="0">
              <a:solidFill>
                <a:srgbClr val="0070C0"/>
              </a:solidFill>
            </a:endParaRPr>
          </a:p>
          <a:p>
            <a:pPr algn="ctr"/>
            <a:endParaRPr lang="nl-NL" b="1" dirty="0">
              <a:solidFill>
                <a:srgbClr val="0070C0"/>
              </a:solidFill>
            </a:endParaRPr>
          </a:p>
        </p:txBody>
      </p:sp>
      <p:pic>
        <p:nvPicPr>
          <p:cNvPr id="7" name="Tijdelijke aanduiding voor afbeelding 2">
            <a:extLst>
              <a:ext uri="{FF2B5EF4-FFF2-40B4-BE49-F238E27FC236}">
                <a16:creationId xmlns:a16="http://schemas.microsoft.com/office/drawing/2014/main" id="{92B966BC-69D7-DDE3-7CAE-AD1FBC0D2EF4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2" b="62"/>
          <a:stretch/>
        </p:blipFill>
        <p:spPr>
          <a:xfrm>
            <a:off x="6513513" y="0"/>
            <a:ext cx="5678487" cy="6858000"/>
          </a:xfrm>
        </p:spPr>
      </p:pic>
    </p:spTree>
    <p:extLst>
      <p:ext uri="{BB962C8B-B14F-4D97-AF65-F5344CB8AC3E}">
        <p14:creationId xmlns:p14="http://schemas.microsoft.com/office/powerpoint/2010/main" val="2523648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DF8A9C67-8396-D2A7-F0E6-8E53A25CCC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rgbClr val="0070C0"/>
                </a:solidFill>
              </a:rPr>
              <a:t>Vragen </a:t>
            </a:r>
            <a:r>
              <a:rPr lang="nl-NL" dirty="0" err="1">
                <a:solidFill>
                  <a:srgbClr val="0070C0"/>
                </a:solidFill>
              </a:rPr>
              <a:t>HSV’en</a:t>
            </a:r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2B6B4F20-D191-1A87-CDF6-A98B727957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FBA41-AFD5-4B00-AC98-55F0A9A32C4E}" type="slidenum">
              <a:rPr lang="nl-NL" smtClean="0"/>
              <a:pPr/>
              <a:t>12</a:t>
            </a:fld>
            <a:endParaRPr lang="nl-NL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AFC1FA15-D866-518E-5642-FABBDE8A4AD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083F06BC-54AB-F8C1-90AF-519405D695A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95222" y="1447677"/>
            <a:ext cx="5557753" cy="4961832"/>
          </a:xfrm>
        </p:spPr>
        <p:txBody>
          <a:bodyPr/>
          <a:lstStyle/>
          <a:p>
            <a:pPr marL="285750" indent="-285750">
              <a:buFontTx/>
              <a:buChar char="-"/>
            </a:pPr>
            <a:r>
              <a:rPr lang="nl-NL" sz="1600" dirty="0">
                <a:solidFill>
                  <a:srgbClr val="0070C0"/>
                </a:solidFill>
              </a:rPr>
              <a:t>Komt de gratis jeugdvergunning terug?</a:t>
            </a:r>
          </a:p>
          <a:p>
            <a:pPr marL="285750" indent="-285750">
              <a:buFontTx/>
              <a:buChar char="-"/>
            </a:pPr>
            <a:r>
              <a:rPr lang="nl-NL" sz="1600" dirty="0">
                <a:solidFill>
                  <a:srgbClr val="0070C0"/>
                </a:solidFill>
              </a:rPr>
              <a:t>Hoe komt het met de Viskaravaan?</a:t>
            </a:r>
          </a:p>
          <a:p>
            <a:pPr marL="285750" indent="-285750">
              <a:buFontTx/>
              <a:buChar char="-"/>
            </a:pPr>
            <a:r>
              <a:rPr lang="nl-NL" sz="1600" dirty="0">
                <a:solidFill>
                  <a:srgbClr val="0070C0"/>
                </a:solidFill>
              </a:rPr>
              <a:t>Wij hebben nu Visbladleden. Hoe komt dat in 2026?</a:t>
            </a:r>
          </a:p>
          <a:p>
            <a:pPr marL="285750" indent="-285750">
              <a:buFontTx/>
              <a:buChar char="-"/>
            </a:pPr>
            <a:r>
              <a:rPr lang="nl-NL" sz="1600" dirty="0">
                <a:solidFill>
                  <a:srgbClr val="0070C0"/>
                </a:solidFill>
              </a:rPr>
              <a:t>Komt er ook weer een </a:t>
            </a:r>
            <a:r>
              <a:rPr lang="nl-NL" sz="1600" dirty="0" err="1">
                <a:solidFill>
                  <a:srgbClr val="0070C0"/>
                </a:solidFill>
              </a:rPr>
              <a:t>meevisvergunning</a:t>
            </a:r>
            <a:r>
              <a:rPr lang="nl-NL" sz="1600" dirty="0">
                <a:solidFill>
                  <a:srgbClr val="0070C0"/>
                </a:solidFill>
              </a:rPr>
              <a:t>?</a:t>
            </a:r>
          </a:p>
          <a:p>
            <a:pPr marL="285750" indent="-285750">
              <a:buFontTx/>
              <a:buChar char="-"/>
            </a:pPr>
            <a:r>
              <a:rPr lang="nl-NL" sz="1600" dirty="0">
                <a:solidFill>
                  <a:srgbClr val="0070C0"/>
                </a:solidFill>
              </a:rPr>
              <a:t>Hoe komt het met het Lauwersmeer?</a:t>
            </a:r>
          </a:p>
          <a:p>
            <a:pPr marL="285750" indent="-285750">
              <a:buFontTx/>
              <a:buChar char="-"/>
            </a:pPr>
            <a:r>
              <a:rPr lang="nl-NL" sz="1600" dirty="0">
                <a:solidFill>
                  <a:srgbClr val="0070C0"/>
                </a:solidFill>
              </a:rPr>
              <a:t>Hoe komt het met de leden die in Fryslân een extra </a:t>
            </a:r>
            <a:r>
              <a:rPr lang="nl-NL" sz="1600" dirty="0" err="1">
                <a:solidFill>
                  <a:srgbClr val="0070C0"/>
                </a:solidFill>
              </a:rPr>
              <a:t>Vispas</a:t>
            </a:r>
            <a:r>
              <a:rPr lang="nl-NL" sz="1600" dirty="0">
                <a:solidFill>
                  <a:srgbClr val="0070C0"/>
                </a:solidFill>
              </a:rPr>
              <a:t> hebben?</a:t>
            </a:r>
          </a:p>
          <a:p>
            <a:pPr marL="285750" indent="-285750">
              <a:buFontTx/>
              <a:buChar char="-"/>
            </a:pPr>
            <a:r>
              <a:rPr lang="nl-NL" sz="1600" dirty="0" err="1">
                <a:solidFill>
                  <a:srgbClr val="0070C0"/>
                </a:solidFill>
              </a:rPr>
              <a:t>VBL’s</a:t>
            </a:r>
            <a:r>
              <a:rPr lang="nl-NL" sz="1600" dirty="0">
                <a:solidFill>
                  <a:srgbClr val="0070C0"/>
                </a:solidFill>
              </a:rPr>
              <a:t> en Weekvergunningen net als nu?</a:t>
            </a:r>
          </a:p>
          <a:p>
            <a:pPr marL="285750" indent="-285750">
              <a:buFontTx/>
              <a:buChar char="-"/>
            </a:pPr>
            <a:r>
              <a:rPr lang="nl-NL" sz="1600" dirty="0">
                <a:solidFill>
                  <a:srgbClr val="0070C0"/>
                </a:solidFill>
              </a:rPr>
              <a:t>Is </a:t>
            </a:r>
            <a:r>
              <a:rPr lang="nl-NL" sz="1600" dirty="0" err="1">
                <a:solidFill>
                  <a:srgbClr val="0070C0"/>
                </a:solidFill>
              </a:rPr>
              <a:t>Fiskwizer</a:t>
            </a:r>
            <a:r>
              <a:rPr lang="nl-NL" sz="1600" dirty="0">
                <a:solidFill>
                  <a:srgbClr val="0070C0"/>
                </a:solidFill>
              </a:rPr>
              <a:t> in 2026 fysiek en digitaal? </a:t>
            </a:r>
          </a:p>
          <a:p>
            <a:pPr marL="285750" indent="-285750">
              <a:buFontTx/>
              <a:buChar char="-"/>
            </a:pPr>
            <a:r>
              <a:rPr lang="nl-NL" sz="1600" dirty="0">
                <a:solidFill>
                  <a:srgbClr val="0070C0"/>
                </a:solidFill>
              </a:rPr>
              <a:t>Kunnen er bijlages door een HSV meegestuurd worden met de </a:t>
            </a:r>
            <a:r>
              <a:rPr lang="nl-NL" sz="1600" dirty="0" err="1">
                <a:solidFill>
                  <a:srgbClr val="0070C0"/>
                </a:solidFill>
              </a:rPr>
              <a:t>Fiskfergunning</a:t>
            </a:r>
            <a:r>
              <a:rPr lang="nl-NL" sz="1600" dirty="0">
                <a:solidFill>
                  <a:srgbClr val="0070C0"/>
                </a:solidFill>
              </a:rPr>
              <a:t>?</a:t>
            </a:r>
            <a:endParaRPr lang="nl-NL" sz="2400" dirty="0">
              <a:solidFill>
                <a:srgbClr val="0070C0"/>
              </a:solidFill>
            </a:endParaRPr>
          </a:p>
          <a:p>
            <a:pPr marL="285750" indent="-285750">
              <a:buFontTx/>
              <a:buChar char="-"/>
            </a:pPr>
            <a:r>
              <a:rPr lang="nl-NL" sz="1600" dirty="0">
                <a:solidFill>
                  <a:srgbClr val="0070C0"/>
                </a:solidFill>
              </a:rPr>
              <a:t>Kunnen we nog meedoen aan NK en FK?</a:t>
            </a:r>
          </a:p>
          <a:p>
            <a:pPr marL="285750" indent="-285750">
              <a:buFontTx/>
              <a:buChar char="-"/>
            </a:pPr>
            <a:r>
              <a:rPr lang="nl-NL" sz="1600" dirty="0">
                <a:solidFill>
                  <a:srgbClr val="0070C0"/>
                </a:solidFill>
              </a:rPr>
              <a:t>Komt er een regeling voor deelnemers aan de </a:t>
            </a:r>
            <a:r>
              <a:rPr lang="nl-NL" sz="1600" dirty="0" err="1">
                <a:solidFill>
                  <a:srgbClr val="0070C0"/>
                </a:solidFill>
              </a:rPr>
              <a:t>westrijden</a:t>
            </a:r>
            <a:r>
              <a:rPr lang="nl-NL" sz="1600" dirty="0">
                <a:solidFill>
                  <a:srgbClr val="0070C0"/>
                </a:solidFill>
              </a:rPr>
              <a:t> zonder </a:t>
            </a:r>
            <a:r>
              <a:rPr lang="nl-NL" sz="1600" dirty="0" err="1">
                <a:solidFill>
                  <a:srgbClr val="0070C0"/>
                </a:solidFill>
              </a:rPr>
              <a:t>Fiskfergunning</a:t>
            </a:r>
            <a:r>
              <a:rPr lang="nl-NL" sz="1600" dirty="0">
                <a:solidFill>
                  <a:srgbClr val="0070C0"/>
                </a:solidFill>
              </a:rPr>
              <a:t>?</a:t>
            </a:r>
          </a:p>
          <a:p>
            <a:pPr algn="ctr"/>
            <a:endParaRPr lang="nl-NL" sz="2400" b="1" dirty="0">
              <a:solidFill>
                <a:srgbClr val="0070C0"/>
              </a:solidFill>
            </a:endParaRPr>
          </a:p>
        </p:txBody>
      </p:sp>
      <p:pic>
        <p:nvPicPr>
          <p:cNvPr id="12" name="Tijdelijke aanduiding voor afbeelding 11" descr="Afbeelding met buitenshuis, gras, hemel, begrafenis&#10;&#10;Door AI gegenereerde inhoud is mogelijk onjuist.">
            <a:extLst>
              <a:ext uri="{FF2B5EF4-FFF2-40B4-BE49-F238E27FC236}">
                <a16:creationId xmlns:a16="http://schemas.microsoft.com/office/drawing/2014/main" id="{0B8503E3-FFFA-EC7B-1A5C-D77BC0C78F60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45" r="2974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103612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Tijdelijke aanduiding voor tekst 77"/>
          <p:cNvSpPr>
            <a:spLocks noGrp="1"/>
          </p:cNvSpPr>
          <p:nvPr>
            <p:ph type="body" sz="quarter" idx="4294967295"/>
          </p:nvPr>
        </p:nvSpPr>
        <p:spPr>
          <a:xfrm>
            <a:off x="522783" y="5777461"/>
            <a:ext cx="1162800" cy="712800"/>
          </a:xfrm>
        </p:spPr>
        <p:txBody>
          <a:bodyPr/>
          <a:lstStyle/>
          <a:p>
            <a:endParaRPr lang="nl-NL"/>
          </a:p>
        </p:txBody>
      </p:sp>
      <p:sp>
        <p:nvSpPr>
          <p:cNvPr id="57" name="Titel 5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Einde bijeenkomst</a:t>
            </a:r>
          </a:p>
        </p:txBody>
      </p:sp>
      <p:sp>
        <p:nvSpPr>
          <p:cNvPr id="67" name="Tijdelijke aanduiding voor tekst 3"/>
          <p:cNvSpPr txBox="1">
            <a:spLocks/>
          </p:cNvSpPr>
          <p:nvPr/>
        </p:nvSpPr>
        <p:spPr>
          <a:xfrm>
            <a:off x="545856" y="951113"/>
            <a:ext cx="11141674" cy="28456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ts val="2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3400" indent="-2651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i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6700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33400" indent="-2587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nl-NL" sz="1800" b="1">
                <a:solidFill>
                  <a:schemeClr val="bg2"/>
                </a:solidFill>
              </a:rPr>
              <a:t>Tot ziens!</a:t>
            </a:r>
          </a:p>
        </p:txBody>
      </p:sp>
      <p:sp>
        <p:nvSpPr>
          <p:cNvPr id="76" name="Oval 11"/>
          <p:cNvSpPr/>
          <p:nvPr/>
        </p:nvSpPr>
        <p:spPr>
          <a:xfrm>
            <a:off x="1945689" y="5781223"/>
            <a:ext cx="728550" cy="728546"/>
          </a:xfrm>
          <a:prstGeom prst="ellipse">
            <a:avLst/>
          </a:prstGeom>
          <a:noFill/>
          <a:ln w="317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 6"/>
          <p:cNvSpPr>
            <a:spLocks noEditPoints="1"/>
          </p:cNvSpPr>
          <p:nvPr/>
        </p:nvSpPr>
        <p:spPr bwMode="auto">
          <a:xfrm>
            <a:off x="2076777" y="5949393"/>
            <a:ext cx="466374" cy="392206"/>
          </a:xfrm>
          <a:custGeom>
            <a:avLst/>
            <a:gdLst>
              <a:gd name="T0" fmla="*/ 2781 w 3336"/>
              <a:gd name="T1" fmla="*/ 1859 h 2814"/>
              <a:gd name="T2" fmla="*/ 2793 w 3336"/>
              <a:gd name="T3" fmla="*/ 1947 h 2814"/>
              <a:gd name="T4" fmla="*/ 1638 w 3336"/>
              <a:gd name="T5" fmla="*/ 1983 h 2814"/>
              <a:gd name="T6" fmla="*/ 1568 w 3336"/>
              <a:gd name="T7" fmla="*/ 1930 h 2814"/>
              <a:gd name="T8" fmla="*/ 1602 w 3336"/>
              <a:gd name="T9" fmla="*/ 1848 h 2814"/>
              <a:gd name="T10" fmla="*/ 2307 w 3336"/>
              <a:gd name="T11" fmla="*/ 1364 h 2814"/>
              <a:gd name="T12" fmla="*/ 2770 w 3336"/>
              <a:gd name="T13" fmla="*/ 1434 h 2814"/>
              <a:gd name="T14" fmla="*/ 2804 w 3336"/>
              <a:gd name="T15" fmla="*/ 1516 h 2814"/>
              <a:gd name="T16" fmla="*/ 2734 w 3336"/>
              <a:gd name="T17" fmla="*/ 1569 h 2814"/>
              <a:gd name="T18" fmla="*/ 2020 w 3336"/>
              <a:gd name="T19" fmla="*/ 1613 h 2814"/>
              <a:gd name="T20" fmla="*/ 1204 w 3336"/>
              <a:gd name="T21" fmla="*/ 2292 h 2814"/>
              <a:gd name="T22" fmla="*/ 1317 w 3336"/>
              <a:gd name="T23" fmla="*/ 2352 h 2814"/>
              <a:gd name="T24" fmla="*/ 2420 w 3336"/>
              <a:gd name="T25" fmla="*/ 2369 h 2814"/>
              <a:gd name="T26" fmla="*/ 2810 w 3336"/>
              <a:gd name="T27" fmla="*/ 2360 h 2814"/>
              <a:gd name="T28" fmla="*/ 3105 w 3336"/>
              <a:gd name="T29" fmla="*/ 2342 h 2814"/>
              <a:gd name="T30" fmla="*/ 3185 w 3336"/>
              <a:gd name="T31" fmla="*/ 2243 h 2814"/>
              <a:gd name="T32" fmla="*/ 3177 w 3336"/>
              <a:gd name="T33" fmla="*/ 1123 h 2814"/>
              <a:gd name="T34" fmla="*/ 3079 w 3336"/>
              <a:gd name="T35" fmla="*/ 1043 h 2814"/>
              <a:gd name="T36" fmla="*/ 1710 w 3336"/>
              <a:gd name="T37" fmla="*/ 954 h 2814"/>
              <a:gd name="T38" fmla="*/ 1763 w 3336"/>
              <a:gd name="T39" fmla="*/ 1024 h 2814"/>
              <a:gd name="T40" fmla="*/ 1710 w 3336"/>
              <a:gd name="T41" fmla="*/ 1092 h 2814"/>
              <a:gd name="T42" fmla="*/ 551 w 3336"/>
              <a:gd name="T43" fmla="*/ 1074 h 2814"/>
              <a:gd name="T44" fmla="*/ 540 w 3336"/>
              <a:gd name="T45" fmla="*/ 987 h 2814"/>
              <a:gd name="T46" fmla="*/ 602 w 3336"/>
              <a:gd name="T47" fmla="*/ 534 h 2814"/>
              <a:gd name="T48" fmla="*/ 1318 w 3336"/>
              <a:gd name="T49" fmla="*/ 570 h 2814"/>
              <a:gd name="T50" fmla="*/ 1307 w 3336"/>
              <a:gd name="T51" fmla="*/ 658 h 2814"/>
              <a:gd name="T52" fmla="*/ 583 w 3336"/>
              <a:gd name="T53" fmla="*/ 676 h 2814"/>
              <a:gd name="T54" fmla="*/ 530 w 3336"/>
              <a:gd name="T55" fmla="*/ 606 h 2814"/>
              <a:gd name="T56" fmla="*/ 583 w 3336"/>
              <a:gd name="T57" fmla="*/ 536 h 2814"/>
              <a:gd name="T58" fmla="*/ 200 w 3336"/>
              <a:gd name="T59" fmla="*/ 172 h 2814"/>
              <a:gd name="T60" fmla="*/ 141 w 3336"/>
              <a:gd name="T61" fmla="*/ 285 h 2814"/>
              <a:gd name="T62" fmla="*/ 180 w 3336"/>
              <a:gd name="T63" fmla="*/ 1425 h 2814"/>
              <a:gd name="T64" fmla="*/ 487 w 3336"/>
              <a:gd name="T65" fmla="*/ 1465 h 2814"/>
              <a:gd name="T66" fmla="*/ 546 w 3336"/>
              <a:gd name="T67" fmla="*/ 1493 h 2814"/>
              <a:gd name="T68" fmla="*/ 942 w 3336"/>
              <a:gd name="T69" fmla="*/ 1467 h 2814"/>
              <a:gd name="T70" fmla="*/ 2088 w 3336"/>
              <a:gd name="T71" fmla="*/ 1441 h 2814"/>
              <a:gd name="T72" fmla="*/ 2148 w 3336"/>
              <a:gd name="T73" fmla="*/ 1328 h 2814"/>
              <a:gd name="T74" fmla="*/ 2109 w 3336"/>
              <a:gd name="T75" fmla="*/ 188 h 2814"/>
              <a:gd name="T76" fmla="*/ 277 w 3336"/>
              <a:gd name="T77" fmla="*/ 149 h 2814"/>
              <a:gd name="T78" fmla="*/ 2139 w 3336"/>
              <a:gd name="T79" fmla="*/ 26 h 2814"/>
              <a:gd name="T80" fmla="*/ 2278 w 3336"/>
              <a:gd name="T81" fmla="*/ 165 h 2814"/>
              <a:gd name="T82" fmla="*/ 3048 w 3336"/>
              <a:gd name="T83" fmla="*/ 887 h 2814"/>
              <a:gd name="T84" fmla="*/ 3238 w 3336"/>
              <a:gd name="T85" fmla="*/ 957 h 2814"/>
              <a:gd name="T86" fmla="*/ 3333 w 3336"/>
              <a:gd name="T87" fmla="*/ 1130 h 2814"/>
              <a:gd name="T88" fmla="*/ 3310 w 3336"/>
              <a:gd name="T89" fmla="*/ 2336 h 2814"/>
              <a:gd name="T90" fmla="*/ 3171 w 3336"/>
              <a:gd name="T91" fmla="*/ 2474 h 2814"/>
              <a:gd name="T92" fmla="*/ 2669 w 3336"/>
              <a:gd name="T93" fmla="*/ 2786 h 2814"/>
              <a:gd name="T94" fmla="*/ 2594 w 3336"/>
              <a:gd name="T95" fmla="*/ 2813 h 2814"/>
              <a:gd name="T96" fmla="*/ 2336 w 3336"/>
              <a:gd name="T97" fmla="*/ 2500 h 2814"/>
              <a:gd name="T98" fmla="*/ 1162 w 3336"/>
              <a:gd name="T99" fmla="*/ 2454 h 2814"/>
              <a:gd name="T100" fmla="*/ 1043 w 3336"/>
              <a:gd name="T101" fmla="*/ 2297 h 2814"/>
              <a:gd name="T102" fmla="*/ 787 w 3336"/>
              <a:gd name="T103" fmla="*/ 1899 h 2814"/>
              <a:gd name="T104" fmla="*/ 712 w 3336"/>
              <a:gd name="T105" fmla="*/ 1926 h 2814"/>
              <a:gd name="T106" fmla="*/ 454 w 3336"/>
              <a:gd name="T107" fmla="*/ 1613 h 2814"/>
              <a:gd name="T108" fmla="*/ 131 w 3336"/>
              <a:gd name="T109" fmla="*/ 1567 h 2814"/>
              <a:gd name="T110" fmla="*/ 12 w 3336"/>
              <a:gd name="T111" fmla="*/ 1410 h 2814"/>
              <a:gd name="T112" fmla="*/ 12 w 3336"/>
              <a:gd name="T113" fmla="*/ 203 h 2814"/>
              <a:gd name="T114" fmla="*/ 131 w 3336"/>
              <a:gd name="T115" fmla="*/ 47 h 28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3336" h="2814">
                <a:moveTo>
                  <a:pt x="1638" y="1838"/>
                </a:moveTo>
                <a:lnTo>
                  <a:pt x="2730" y="1838"/>
                </a:lnTo>
                <a:lnTo>
                  <a:pt x="2749" y="1841"/>
                </a:lnTo>
                <a:lnTo>
                  <a:pt x="2766" y="1848"/>
                </a:lnTo>
                <a:lnTo>
                  <a:pt x="2781" y="1859"/>
                </a:lnTo>
                <a:lnTo>
                  <a:pt x="2793" y="1873"/>
                </a:lnTo>
                <a:lnTo>
                  <a:pt x="2800" y="1891"/>
                </a:lnTo>
                <a:lnTo>
                  <a:pt x="2803" y="1911"/>
                </a:lnTo>
                <a:lnTo>
                  <a:pt x="2800" y="1930"/>
                </a:lnTo>
                <a:lnTo>
                  <a:pt x="2793" y="1947"/>
                </a:lnTo>
                <a:lnTo>
                  <a:pt x="2781" y="1961"/>
                </a:lnTo>
                <a:lnTo>
                  <a:pt x="2767" y="1972"/>
                </a:lnTo>
                <a:lnTo>
                  <a:pt x="2750" y="1979"/>
                </a:lnTo>
                <a:lnTo>
                  <a:pt x="2730" y="1983"/>
                </a:lnTo>
                <a:lnTo>
                  <a:pt x="1638" y="1983"/>
                </a:lnTo>
                <a:lnTo>
                  <a:pt x="1619" y="1979"/>
                </a:lnTo>
                <a:lnTo>
                  <a:pt x="1602" y="1972"/>
                </a:lnTo>
                <a:lnTo>
                  <a:pt x="1588" y="1961"/>
                </a:lnTo>
                <a:lnTo>
                  <a:pt x="1575" y="1947"/>
                </a:lnTo>
                <a:lnTo>
                  <a:pt x="1568" y="1930"/>
                </a:lnTo>
                <a:lnTo>
                  <a:pt x="1566" y="1911"/>
                </a:lnTo>
                <a:lnTo>
                  <a:pt x="1568" y="1891"/>
                </a:lnTo>
                <a:lnTo>
                  <a:pt x="1575" y="1873"/>
                </a:lnTo>
                <a:lnTo>
                  <a:pt x="1588" y="1859"/>
                </a:lnTo>
                <a:lnTo>
                  <a:pt x="1602" y="1848"/>
                </a:lnTo>
                <a:lnTo>
                  <a:pt x="1619" y="1841"/>
                </a:lnTo>
                <a:lnTo>
                  <a:pt x="1638" y="1838"/>
                </a:lnTo>
                <a:close/>
                <a:moveTo>
                  <a:pt x="2308" y="1040"/>
                </a:moveTo>
                <a:lnTo>
                  <a:pt x="2308" y="1329"/>
                </a:lnTo>
                <a:lnTo>
                  <a:pt x="2307" y="1364"/>
                </a:lnTo>
                <a:lnTo>
                  <a:pt x="2302" y="1396"/>
                </a:lnTo>
                <a:lnTo>
                  <a:pt x="2293" y="1425"/>
                </a:lnTo>
                <a:lnTo>
                  <a:pt x="2734" y="1425"/>
                </a:lnTo>
                <a:lnTo>
                  <a:pt x="2753" y="1427"/>
                </a:lnTo>
                <a:lnTo>
                  <a:pt x="2770" y="1434"/>
                </a:lnTo>
                <a:lnTo>
                  <a:pt x="2786" y="1446"/>
                </a:lnTo>
                <a:lnTo>
                  <a:pt x="2797" y="1461"/>
                </a:lnTo>
                <a:lnTo>
                  <a:pt x="2804" y="1478"/>
                </a:lnTo>
                <a:lnTo>
                  <a:pt x="2806" y="1497"/>
                </a:lnTo>
                <a:lnTo>
                  <a:pt x="2804" y="1516"/>
                </a:lnTo>
                <a:lnTo>
                  <a:pt x="2797" y="1533"/>
                </a:lnTo>
                <a:lnTo>
                  <a:pt x="2786" y="1549"/>
                </a:lnTo>
                <a:lnTo>
                  <a:pt x="2770" y="1560"/>
                </a:lnTo>
                <a:lnTo>
                  <a:pt x="2753" y="1567"/>
                </a:lnTo>
                <a:lnTo>
                  <a:pt x="2734" y="1569"/>
                </a:lnTo>
                <a:lnTo>
                  <a:pt x="2172" y="1569"/>
                </a:lnTo>
                <a:lnTo>
                  <a:pt x="2138" y="1588"/>
                </a:lnTo>
                <a:lnTo>
                  <a:pt x="2101" y="1602"/>
                </a:lnTo>
                <a:lnTo>
                  <a:pt x="2061" y="1610"/>
                </a:lnTo>
                <a:lnTo>
                  <a:pt x="2020" y="1613"/>
                </a:lnTo>
                <a:lnTo>
                  <a:pt x="1181" y="1613"/>
                </a:lnTo>
                <a:lnTo>
                  <a:pt x="1181" y="2215"/>
                </a:lnTo>
                <a:lnTo>
                  <a:pt x="1184" y="2243"/>
                </a:lnTo>
                <a:lnTo>
                  <a:pt x="1191" y="2269"/>
                </a:lnTo>
                <a:lnTo>
                  <a:pt x="1204" y="2292"/>
                </a:lnTo>
                <a:lnTo>
                  <a:pt x="1220" y="2312"/>
                </a:lnTo>
                <a:lnTo>
                  <a:pt x="1240" y="2328"/>
                </a:lnTo>
                <a:lnTo>
                  <a:pt x="1264" y="2342"/>
                </a:lnTo>
                <a:lnTo>
                  <a:pt x="1289" y="2349"/>
                </a:lnTo>
                <a:lnTo>
                  <a:pt x="1317" y="2352"/>
                </a:lnTo>
                <a:lnTo>
                  <a:pt x="2369" y="2352"/>
                </a:lnTo>
                <a:lnTo>
                  <a:pt x="2384" y="2353"/>
                </a:lnTo>
                <a:lnTo>
                  <a:pt x="2397" y="2356"/>
                </a:lnTo>
                <a:lnTo>
                  <a:pt x="2410" y="2362"/>
                </a:lnTo>
                <a:lnTo>
                  <a:pt x="2420" y="2369"/>
                </a:lnTo>
                <a:lnTo>
                  <a:pt x="2429" y="2380"/>
                </a:lnTo>
                <a:lnTo>
                  <a:pt x="2605" y="2613"/>
                </a:lnTo>
                <a:lnTo>
                  <a:pt x="2783" y="2380"/>
                </a:lnTo>
                <a:lnTo>
                  <a:pt x="2796" y="2369"/>
                </a:lnTo>
                <a:lnTo>
                  <a:pt x="2810" y="2360"/>
                </a:lnTo>
                <a:lnTo>
                  <a:pt x="2825" y="2354"/>
                </a:lnTo>
                <a:lnTo>
                  <a:pt x="2842" y="2352"/>
                </a:lnTo>
                <a:lnTo>
                  <a:pt x="3052" y="2352"/>
                </a:lnTo>
                <a:lnTo>
                  <a:pt x="3079" y="2349"/>
                </a:lnTo>
                <a:lnTo>
                  <a:pt x="3105" y="2342"/>
                </a:lnTo>
                <a:lnTo>
                  <a:pt x="3129" y="2328"/>
                </a:lnTo>
                <a:lnTo>
                  <a:pt x="3149" y="2312"/>
                </a:lnTo>
                <a:lnTo>
                  <a:pt x="3165" y="2292"/>
                </a:lnTo>
                <a:lnTo>
                  <a:pt x="3177" y="2269"/>
                </a:lnTo>
                <a:lnTo>
                  <a:pt x="3185" y="2243"/>
                </a:lnTo>
                <a:lnTo>
                  <a:pt x="3188" y="2215"/>
                </a:lnTo>
                <a:lnTo>
                  <a:pt x="3187" y="2215"/>
                </a:lnTo>
                <a:lnTo>
                  <a:pt x="3187" y="1176"/>
                </a:lnTo>
                <a:lnTo>
                  <a:pt x="3185" y="1148"/>
                </a:lnTo>
                <a:lnTo>
                  <a:pt x="3177" y="1123"/>
                </a:lnTo>
                <a:lnTo>
                  <a:pt x="3165" y="1100"/>
                </a:lnTo>
                <a:lnTo>
                  <a:pt x="3148" y="1079"/>
                </a:lnTo>
                <a:lnTo>
                  <a:pt x="3128" y="1063"/>
                </a:lnTo>
                <a:lnTo>
                  <a:pt x="3104" y="1050"/>
                </a:lnTo>
                <a:lnTo>
                  <a:pt x="3079" y="1043"/>
                </a:lnTo>
                <a:lnTo>
                  <a:pt x="3052" y="1040"/>
                </a:lnTo>
                <a:lnTo>
                  <a:pt x="2308" y="1040"/>
                </a:lnTo>
                <a:close/>
                <a:moveTo>
                  <a:pt x="602" y="951"/>
                </a:moveTo>
                <a:lnTo>
                  <a:pt x="1691" y="951"/>
                </a:lnTo>
                <a:lnTo>
                  <a:pt x="1710" y="954"/>
                </a:lnTo>
                <a:lnTo>
                  <a:pt x="1727" y="961"/>
                </a:lnTo>
                <a:lnTo>
                  <a:pt x="1741" y="972"/>
                </a:lnTo>
                <a:lnTo>
                  <a:pt x="1752" y="987"/>
                </a:lnTo>
                <a:lnTo>
                  <a:pt x="1760" y="1004"/>
                </a:lnTo>
                <a:lnTo>
                  <a:pt x="1763" y="1024"/>
                </a:lnTo>
                <a:lnTo>
                  <a:pt x="1762" y="1043"/>
                </a:lnTo>
                <a:lnTo>
                  <a:pt x="1754" y="1060"/>
                </a:lnTo>
                <a:lnTo>
                  <a:pt x="1743" y="1074"/>
                </a:lnTo>
                <a:lnTo>
                  <a:pt x="1728" y="1085"/>
                </a:lnTo>
                <a:lnTo>
                  <a:pt x="1710" y="1092"/>
                </a:lnTo>
                <a:lnTo>
                  <a:pt x="1691" y="1095"/>
                </a:lnTo>
                <a:lnTo>
                  <a:pt x="602" y="1095"/>
                </a:lnTo>
                <a:lnTo>
                  <a:pt x="583" y="1092"/>
                </a:lnTo>
                <a:lnTo>
                  <a:pt x="566" y="1085"/>
                </a:lnTo>
                <a:lnTo>
                  <a:pt x="551" y="1074"/>
                </a:lnTo>
                <a:lnTo>
                  <a:pt x="540" y="1060"/>
                </a:lnTo>
                <a:lnTo>
                  <a:pt x="532" y="1043"/>
                </a:lnTo>
                <a:lnTo>
                  <a:pt x="530" y="1024"/>
                </a:lnTo>
                <a:lnTo>
                  <a:pt x="532" y="1004"/>
                </a:lnTo>
                <a:lnTo>
                  <a:pt x="540" y="987"/>
                </a:lnTo>
                <a:lnTo>
                  <a:pt x="551" y="972"/>
                </a:lnTo>
                <a:lnTo>
                  <a:pt x="566" y="961"/>
                </a:lnTo>
                <a:lnTo>
                  <a:pt x="583" y="954"/>
                </a:lnTo>
                <a:lnTo>
                  <a:pt x="602" y="951"/>
                </a:lnTo>
                <a:close/>
                <a:moveTo>
                  <a:pt x="602" y="534"/>
                </a:moveTo>
                <a:lnTo>
                  <a:pt x="1257" y="534"/>
                </a:lnTo>
                <a:lnTo>
                  <a:pt x="1276" y="536"/>
                </a:lnTo>
                <a:lnTo>
                  <a:pt x="1293" y="543"/>
                </a:lnTo>
                <a:lnTo>
                  <a:pt x="1307" y="555"/>
                </a:lnTo>
                <a:lnTo>
                  <a:pt x="1318" y="570"/>
                </a:lnTo>
                <a:lnTo>
                  <a:pt x="1326" y="587"/>
                </a:lnTo>
                <a:lnTo>
                  <a:pt x="1329" y="606"/>
                </a:lnTo>
                <a:lnTo>
                  <a:pt x="1326" y="625"/>
                </a:lnTo>
                <a:lnTo>
                  <a:pt x="1318" y="642"/>
                </a:lnTo>
                <a:lnTo>
                  <a:pt x="1307" y="658"/>
                </a:lnTo>
                <a:lnTo>
                  <a:pt x="1293" y="669"/>
                </a:lnTo>
                <a:lnTo>
                  <a:pt x="1276" y="676"/>
                </a:lnTo>
                <a:lnTo>
                  <a:pt x="1257" y="678"/>
                </a:lnTo>
                <a:lnTo>
                  <a:pt x="602" y="678"/>
                </a:lnTo>
                <a:lnTo>
                  <a:pt x="583" y="676"/>
                </a:lnTo>
                <a:lnTo>
                  <a:pt x="566" y="669"/>
                </a:lnTo>
                <a:lnTo>
                  <a:pt x="551" y="658"/>
                </a:lnTo>
                <a:lnTo>
                  <a:pt x="540" y="642"/>
                </a:lnTo>
                <a:lnTo>
                  <a:pt x="532" y="625"/>
                </a:lnTo>
                <a:lnTo>
                  <a:pt x="530" y="606"/>
                </a:lnTo>
                <a:lnTo>
                  <a:pt x="532" y="587"/>
                </a:lnTo>
                <a:lnTo>
                  <a:pt x="540" y="570"/>
                </a:lnTo>
                <a:lnTo>
                  <a:pt x="551" y="555"/>
                </a:lnTo>
                <a:lnTo>
                  <a:pt x="566" y="543"/>
                </a:lnTo>
                <a:lnTo>
                  <a:pt x="583" y="536"/>
                </a:lnTo>
                <a:lnTo>
                  <a:pt x="602" y="534"/>
                </a:lnTo>
                <a:close/>
                <a:moveTo>
                  <a:pt x="277" y="149"/>
                </a:moveTo>
                <a:lnTo>
                  <a:pt x="250" y="152"/>
                </a:lnTo>
                <a:lnTo>
                  <a:pt x="224" y="159"/>
                </a:lnTo>
                <a:lnTo>
                  <a:pt x="200" y="172"/>
                </a:lnTo>
                <a:lnTo>
                  <a:pt x="180" y="188"/>
                </a:lnTo>
                <a:lnTo>
                  <a:pt x="164" y="208"/>
                </a:lnTo>
                <a:lnTo>
                  <a:pt x="152" y="232"/>
                </a:lnTo>
                <a:lnTo>
                  <a:pt x="144" y="257"/>
                </a:lnTo>
                <a:lnTo>
                  <a:pt x="141" y="285"/>
                </a:lnTo>
                <a:lnTo>
                  <a:pt x="141" y="1328"/>
                </a:lnTo>
                <a:lnTo>
                  <a:pt x="144" y="1356"/>
                </a:lnTo>
                <a:lnTo>
                  <a:pt x="152" y="1382"/>
                </a:lnTo>
                <a:lnTo>
                  <a:pt x="164" y="1405"/>
                </a:lnTo>
                <a:lnTo>
                  <a:pt x="180" y="1425"/>
                </a:lnTo>
                <a:lnTo>
                  <a:pt x="200" y="1441"/>
                </a:lnTo>
                <a:lnTo>
                  <a:pt x="224" y="1455"/>
                </a:lnTo>
                <a:lnTo>
                  <a:pt x="250" y="1462"/>
                </a:lnTo>
                <a:lnTo>
                  <a:pt x="277" y="1465"/>
                </a:lnTo>
                <a:lnTo>
                  <a:pt x="487" y="1465"/>
                </a:lnTo>
                <a:lnTo>
                  <a:pt x="501" y="1466"/>
                </a:lnTo>
                <a:lnTo>
                  <a:pt x="514" y="1469"/>
                </a:lnTo>
                <a:lnTo>
                  <a:pt x="527" y="1475"/>
                </a:lnTo>
                <a:lnTo>
                  <a:pt x="538" y="1483"/>
                </a:lnTo>
                <a:lnTo>
                  <a:pt x="546" y="1493"/>
                </a:lnTo>
                <a:lnTo>
                  <a:pt x="723" y="1726"/>
                </a:lnTo>
                <a:lnTo>
                  <a:pt x="900" y="1493"/>
                </a:lnTo>
                <a:lnTo>
                  <a:pt x="913" y="1482"/>
                </a:lnTo>
                <a:lnTo>
                  <a:pt x="927" y="1473"/>
                </a:lnTo>
                <a:lnTo>
                  <a:pt x="942" y="1467"/>
                </a:lnTo>
                <a:lnTo>
                  <a:pt x="960" y="1465"/>
                </a:lnTo>
                <a:lnTo>
                  <a:pt x="2011" y="1465"/>
                </a:lnTo>
                <a:lnTo>
                  <a:pt x="2040" y="1462"/>
                </a:lnTo>
                <a:lnTo>
                  <a:pt x="2065" y="1455"/>
                </a:lnTo>
                <a:lnTo>
                  <a:pt x="2088" y="1441"/>
                </a:lnTo>
                <a:lnTo>
                  <a:pt x="2109" y="1425"/>
                </a:lnTo>
                <a:lnTo>
                  <a:pt x="2125" y="1405"/>
                </a:lnTo>
                <a:lnTo>
                  <a:pt x="2138" y="1382"/>
                </a:lnTo>
                <a:lnTo>
                  <a:pt x="2145" y="1356"/>
                </a:lnTo>
                <a:lnTo>
                  <a:pt x="2148" y="1328"/>
                </a:lnTo>
                <a:lnTo>
                  <a:pt x="2148" y="285"/>
                </a:lnTo>
                <a:lnTo>
                  <a:pt x="2145" y="257"/>
                </a:lnTo>
                <a:lnTo>
                  <a:pt x="2138" y="232"/>
                </a:lnTo>
                <a:lnTo>
                  <a:pt x="2125" y="208"/>
                </a:lnTo>
                <a:lnTo>
                  <a:pt x="2109" y="188"/>
                </a:lnTo>
                <a:lnTo>
                  <a:pt x="2088" y="172"/>
                </a:lnTo>
                <a:lnTo>
                  <a:pt x="2065" y="159"/>
                </a:lnTo>
                <a:lnTo>
                  <a:pt x="2040" y="152"/>
                </a:lnTo>
                <a:lnTo>
                  <a:pt x="2011" y="149"/>
                </a:lnTo>
                <a:lnTo>
                  <a:pt x="277" y="149"/>
                </a:lnTo>
                <a:close/>
                <a:moveTo>
                  <a:pt x="285" y="0"/>
                </a:moveTo>
                <a:lnTo>
                  <a:pt x="2020" y="0"/>
                </a:lnTo>
                <a:lnTo>
                  <a:pt x="2061" y="3"/>
                </a:lnTo>
                <a:lnTo>
                  <a:pt x="2102" y="12"/>
                </a:lnTo>
                <a:lnTo>
                  <a:pt x="2139" y="26"/>
                </a:lnTo>
                <a:lnTo>
                  <a:pt x="2174" y="47"/>
                </a:lnTo>
                <a:lnTo>
                  <a:pt x="2207" y="70"/>
                </a:lnTo>
                <a:lnTo>
                  <a:pt x="2234" y="98"/>
                </a:lnTo>
                <a:lnTo>
                  <a:pt x="2258" y="131"/>
                </a:lnTo>
                <a:lnTo>
                  <a:pt x="2278" y="165"/>
                </a:lnTo>
                <a:lnTo>
                  <a:pt x="2293" y="203"/>
                </a:lnTo>
                <a:lnTo>
                  <a:pt x="2302" y="243"/>
                </a:lnTo>
                <a:lnTo>
                  <a:pt x="2305" y="285"/>
                </a:lnTo>
                <a:lnTo>
                  <a:pt x="2305" y="887"/>
                </a:lnTo>
                <a:lnTo>
                  <a:pt x="3048" y="887"/>
                </a:lnTo>
                <a:lnTo>
                  <a:pt x="3090" y="890"/>
                </a:lnTo>
                <a:lnTo>
                  <a:pt x="3132" y="899"/>
                </a:lnTo>
                <a:lnTo>
                  <a:pt x="3170" y="913"/>
                </a:lnTo>
                <a:lnTo>
                  <a:pt x="3205" y="933"/>
                </a:lnTo>
                <a:lnTo>
                  <a:pt x="3238" y="957"/>
                </a:lnTo>
                <a:lnTo>
                  <a:pt x="3266" y="985"/>
                </a:lnTo>
                <a:lnTo>
                  <a:pt x="3289" y="1017"/>
                </a:lnTo>
                <a:lnTo>
                  <a:pt x="3310" y="1052"/>
                </a:lnTo>
                <a:lnTo>
                  <a:pt x="3324" y="1089"/>
                </a:lnTo>
                <a:lnTo>
                  <a:pt x="3333" y="1130"/>
                </a:lnTo>
                <a:lnTo>
                  <a:pt x="3336" y="1172"/>
                </a:lnTo>
                <a:lnTo>
                  <a:pt x="3336" y="2215"/>
                </a:lnTo>
                <a:lnTo>
                  <a:pt x="3333" y="2258"/>
                </a:lnTo>
                <a:lnTo>
                  <a:pt x="3324" y="2297"/>
                </a:lnTo>
                <a:lnTo>
                  <a:pt x="3310" y="2336"/>
                </a:lnTo>
                <a:lnTo>
                  <a:pt x="3289" y="2370"/>
                </a:lnTo>
                <a:lnTo>
                  <a:pt x="3265" y="2402"/>
                </a:lnTo>
                <a:lnTo>
                  <a:pt x="3238" y="2431"/>
                </a:lnTo>
                <a:lnTo>
                  <a:pt x="3205" y="2454"/>
                </a:lnTo>
                <a:lnTo>
                  <a:pt x="3171" y="2474"/>
                </a:lnTo>
                <a:lnTo>
                  <a:pt x="3133" y="2488"/>
                </a:lnTo>
                <a:lnTo>
                  <a:pt x="3093" y="2497"/>
                </a:lnTo>
                <a:lnTo>
                  <a:pt x="3051" y="2500"/>
                </a:lnTo>
                <a:lnTo>
                  <a:pt x="2882" y="2500"/>
                </a:lnTo>
                <a:lnTo>
                  <a:pt x="2669" y="2786"/>
                </a:lnTo>
                <a:lnTo>
                  <a:pt x="2657" y="2797"/>
                </a:lnTo>
                <a:lnTo>
                  <a:pt x="2642" y="2806"/>
                </a:lnTo>
                <a:lnTo>
                  <a:pt x="2627" y="2812"/>
                </a:lnTo>
                <a:lnTo>
                  <a:pt x="2609" y="2814"/>
                </a:lnTo>
                <a:lnTo>
                  <a:pt x="2594" y="2813"/>
                </a:lnTo>
                <a:lnTo>
                  <a:pt x="2581" y="2810"/>
                </a:lnTo>
                <a:lnTo>
                  <a:pt x="2568" y="2804"/>
                </a:lnTo>
                <a:lnTo>
                  <a:pt x="2558" y="2796"/>
                </a:lnTo>
                <a:lnTo>
                  <a:pt x="2549" y="2786"/>
                </a:lnTo>
                <a:lnTo>
                  <a:pt x="2336" y="2500"/>
                </a:lnTo>
                <a:lnTo>
                  <a:pt x="1316" y="2500"/>
                </a:lnTo>
                <a:lnTo>
                  <a:pt x="1275" y="2497"/>
                </a:lnTo>
                <a:lnTo>
                  <a:pt x="1234" y="2488"/>
                </a:lnTo>
                <a:lnTo>
                  <a:pt x="1197" y="2474"/>
                </a:lnTo>
                <a:lnTo>
                  <a:pt x="1162" y="2454"/>
                </a:lnTo>
                <a:lnTo>
                  <a:pt x="1130" y="2431"/>
                </a:lnTo>
                <a:lnTo>
                  <a:pt x="1102" y="2402"/>
                </a:lnTo>
                <a:lnTo>
                  <a:pt x="1078" y="2370"/>
                </a:lnTo>
                <a:lnTo>
                  <a:pt x="1058" y="2336"/>
                </a:lnTo>
                <a:lnTo>
                  <a:pt x="1043" y="2297"/>
                </a:lnTo>
                <a:lnTo>
                  <a:pt x="1035" y="2258"/>
                </a:lnTo>
                <a:lnTo>
                  <a:pt x="1031" y="2215"/>
                </a:lnTo>
                <a:lnTo>
                  <a:pt x="1031" y="1613"/>
                </a:lnTo>
                <a:lnTo>
                  <a:pt x="1000" y="1613"/>
                </a:lnTo>
                <a:lnTo>
                  <a:pt x="787" y="1899"/>
                </a:lnTo>
                <a:lnTo>
                  <a:pt x="774" y="1910"/>
                </a:lnTo>
                <a:lnTo>
                  <a:pt x="760" y="1919"/>
                </a:lnTo>
                <a:lnTo>
                  <a:pt x="744" y="1925"/>
                </a:lnTo>
                <a:lnTo>
                  <a:pt x="726" y="1927"/>
                </a:lnTo>
                <a:lnTo>
                  <a:pt x="712" y="1926"/>
                </a:lnTo>
                <a:lnTo>
                  <a:pt x="698" y="1923"/>
                </a:lnTo>
                <a:lnTo>
                  <a:pt x="686" y="1917"/>
                </a:lnTo>
                <a:lnTo>
                  <a:pt x="675" y="1909"/>
                </a:lnTo>
                <a:lnTo>
                  <a:pt x="667" y="1899"/>
                </a:lnTo>
                <a:lnTo>
                  <a:pt x="454" y="1613"/>
                </a:lnTo>
                <a:lnTo>
                  <a:pt x="285" y="1613"/>
                </a:lnTo>
                <a:lnTo>
                  <a:pt x="243" y="1610"/>
                </a:lnTo>
                <a:lnTo>
                  <a:pt x="203" y="1601"/>
                </a:lnTo>
                <a:lnTo>
                  <a:pt x="165" y="1587"/>
                </a:lnTo>
                <a:lnTo>
                  <a:pt x="131" y="1567"/>
                </a:lnTo>
                <a:lnTo>
                  <a:pt x="98" y="1544"/>
                </a:lnTo>
                <a:lnTo>
                  <a:pt x="70" y="1515"/>
                </a:lnTo>
                <a:lnTo>
                  <a:pt x="47" y="1483"/>
                </a:lnTo>
                <a:lnTo>
                  <a:pt x="26" y="1448"/>
                </a:lnTo>
                <a:lnTo>
                  <a:pt x="12" y="1410"/>
                </a:lnTo>
                <a:lnTo>
                  <a:pt x="3" y="1371"/>
                </a:lnTo>
                <a:lnTo>
                  <a:pt x="0" y="1328"/>
                </a:lnTo>
                <a:lnTo>
                  <a:pt x="0" y="285"/>
                </a:lnTo>
                <a:lnTo>
                  <a:pt x="3" y="243"/>
                </a:lnTo>
                <a:lnTo>
                  <a:pt x="12" y="203"/>
                </a:lnTo>
                <a:lnTo>
                  <a:pt x="26" y="165"/>
                </a:lnTo>
                <a:lnTo>
                  <a:pt x="47" y="131"/>
                </a:lnTo>
                <a:lnTo>
                  <a:pt x="70" y="98"/>
                </a:lnTo>
                <a:lnTo>
                  <a:pt x="98" y="70"/>
                </a:lnTo>
                <a:lnTo>
                  <a:pt x="131" y="47"/>
                </a:lnTo>
                <a:lnTo>
                  <a:pt x="165" y="26"/>
                </a:lnTo>
                <a:lnTo>
                  <a:pt x="203" y="12"/>
                </a:lnTo>
                <a:lnTo>
                  <a:pt x="243" y="3"/>
                </a:lnTo>
                <a:lnTo>
                  <a:pt x="285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pic>
        <p:nvPicPr>
          <p:cNvPr id="10" name="Tijdelijke aanduiding voor afbeelding 9" descr="Afbeelding met water, buitenshuis, hemel, watervoertuig&#10;&#10;Automatisch gegenereerde beschrijving">
            <a:extLst>
              <a:ext uri="{FF2B5EF4-FFF2-40B4-BE49-F238E27FC236}">
                <a16:creationId xmlns:a16="http://schemas.microsoft.com/office/drawing/2014/main" id="{BEAE70BE-072A-14F3-0DAD-8B208C5543FC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335521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 build="p" animBg="1"/>
      <p:bldP spid="76" grpId="0" animBg="1"/>
      <p:bldP spid="2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681128" y="506735"/>
            <a:ext cx="6203289" cy="496565"/>
          </a:xfrm>
        </p:spPr>
        <p:txBody>
          <a:bodyPr/>
          <a:lstStyle/>
          <a:p>
            <a:r>
              <a:rPr lang="nl-NL" dirty="0"/>
              <a:t>  </a:t>
            </a:r>
          </a:p>
        </p:txBody>
      </p:sp>
      <p:sp>
        <p:nvSpPr>
          <p:cNvPr id="148" name="Tijdelijke aanduiding voor dianummer 14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FBA41-AFD5-4B00-AC98-55F0A9A32C4E}" type="slidenum">
              <a:rPr lang="nl-NL" smtClean="0"/>
              <a:pPr/>
              <a:t>2</a:t>
            </a:fld>
            <a:endParaRPr lang="nl-NL"/>
          </a:p>
        </p:txBody>
      </p:sp>
      <p:sp>
        <p:nvSpPr>
          <p:cNvPr id="10" name="Tijdelijke aanduiding voor tekst 9"/>
          <p:cNvSpPr>
            <a:spLocks noGrp="1"/>
          </p:cNvSpPr>
          <p:nvPr>
            <p:ph type="body" sz="quarter" idx="14"/>
          </p:nvPr>
        </p:nvSpPr>
        <p:spPr>
          <a:xfrm>
            <a:off x="580767" y="506735"/>
            <a:ext cx="5515234" cy="5347965"/>
          </a:xfrm>
        </p:spPr>
        <p:txBody>
          <a:bodyPr/>
          <a:lstStyle/>
          <a:p>
            <a:pPr lvl="5" algn="ctr">
              <a:lnSpc>
                <a:spcPct val="150000"/>
              </a:lnSpc>
              <a:spcBef>
                <a:spcPct val="0"/>
              </a:spcBef>
            </a:pPr>
            <a:br>
              <a:rPr lang="nl-NL" dirty="0"/>
            </a:br>
            <a:r>
              <a:rPr lang="nl-NL" altLang="nl-NL" sz="2400" b="1" dirty="0">
                <a:solidFill>
                  <a:schemeClr val="accent1"/>
                </a:solidFill>
              </a:rPr>
              <a:t>Welkom en </a:t>
            </a:r>
          </a:p>
          <a:p>
            <a:pPr lvl="5" algn="ctr">
              <a:lnSpc>
                <a:spcPct val="150000"/>
              </a:lnSpc>
              <a:spcBef>
                <a:spcPct val="0"/>
              </a:spcBef>
            </a:pPr>
            <a:r>
              <a:rPr lang="nl-NL" altLang="nl-NL" sz="2400" b="1" dirty="0">
                <a:solidFill>
                  <a:schemeClr val="accent1"/>
                </a:solidFill>
              </a:rPr>
              <a:t>openingswoord voorzitter </a:t>
            </a:r>
          </a:p>
          <a:p>
            <a:pPr lvl="5" algn="ctr">
              <a:lnSpc>
                <a:spcPct val="150000"/>
              </a:lnSpc>
              <a:spcBef>
                <a:spcPct val="0"/>
              </a:spcBef>
            </a:pPr>
            <a:r>
              <a:rPr lang="nl-NL" altLang="nl-NL" sz="2400" b="1" dirty="0" err="1">
                <a:solidFill>
                  <a:schemeClr val="accent1"/>
                </a:solidFill>
              </a:rPr>
              <a:t>Obe</a:t>
            </a:r>
            <a:r>
              <a:rPr lang="nl-NL" altLang="nl-NL" sz="2400" b="1" dirty="0">
                <a:solidFill>
                  <a:schemeClr val="accent1"/>
                </a:solidFill>
              </a:rPr>
              <a:t> Veldman</a:t>
            </a:r>
          </a:p>
          <a:p>
            <a:pPr algn="ctr">
              <a:lnSpc>
                <a:spcPct val="100000"/>
              </a:lnSpc>
            </a:pPr>
            <a:endParaRPr lang="nl-NL" dirty="0"/>
          </a:p>
          <a:p>
            <a:pPr algn="ctr">
              <a:lnSpc>
                <a:spcPct val="100000"/>
              </a:lnSpc>
            </a:pPr>
            <a:endParaRPr lang="nl-NL" dirty="0"/>
          </a:p>
          <a:p>
            <a:pPr>
              <a:lnSpc>
                <a:spcPct val="100000"/>
              </a:lnSpc>
            </a:pPr>
            <a:br>
              <a:rPr lang="nl-NL" dirty="0"/>
            </a:br>
            <a:r>
              <a:rPr lang="nl-NL" dirty="0"/>
              <a:t>	</a:t>
            </a:r>
            <a:r>
              <a:rPr lang="nl-NL" sz="2400" b="1" dirty="0">
                <a:solidFill>
                  <a:schemeClr val="accent6"/>
                </a:solidFill>
              </a:rPr>
              <a:t>Voorstellen nieuwe collega</a:t>
            </a:r>
          </a:p>
          <a:p>
            <a:pPr>
              <a:lnSpc>
                <a:spcPct val="100000"/>
              </a:lnSpc>
            </a:pPr>
            <a:r>
              <a:rPr lang="nl-NL" sz="2400" b="1" dirty="0">
                <a:solidFill>
                  <a:schemeClr val="accent6"/>
                </a:solidFill>
              </a:rPr>
              <a:t>		Wouter </a:t>
            </a:r>
            <a:r>
              <a:rPr lang="nl-NL" sz="2400" b="1" dirty="0" err="1">
                <a:solidFill>
                  <a:schemeClr val="accent6"/>
                </a:solidFill>
              </a:rPr>
              <a:t>Booi</a:t>
            </a:r>
            <a:r>
              <a:rPr lang="nl-NL" sz="2400" b="1" dirty="0">
                <a:solidFill>
                  <a:schemeClr val="accent6"/>
                </a:solidFill>
              </a:rPr>
              <a:t> </a:t>
            </a:r>
          </a:p>
        </p:txBody>
      </p:sp>
      <p:pic>
        <p:nvPicPr>
          <p:cNvPr id="4" name="Afbeelding 3" descr="Afbeelding met clipart, Lettertype, Graphics, ontwerp&#10;&#10;Automatisch gegenereerde beschrijving">
            <a:extLst>
              <a:ext uri="{FF2B5EF4-FFF2-40B4-BE49-F238E27FC236}">
                <a16:creationId xmlns:a16="http://schemas.microsoft.com/office/drawing/2014/main" id="{35B6FC34-A456-A45B-FF0F-9549169D446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178" y="5417793"/>
            <a:ext cx="1857515" cy="933472"/>
          </a:xfrm>
          <a:prstGeom prst="rect">
            <a:avLst/>
          </a:prstGeom>
        </p:spPr>
      </p:pic>
      <p:sp>
        <p:nvSpPr>
          <p:cNvPr id="6" name="Tijdelijke aanduiding voor afbeelding 5">
            <a:extLst>
              <a:ext uri="{FF2B5EF4-FFF2-40B4-BE49-F238E27FC236}">
                <a16:creationId xmlns:a16="http://schemas.microsoft.com/office/drawing/2014/main" id="{416D39D3-9418-A6A6-A5DE-34BA3AB3756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2" name="Tijdelijke aanduiding voor afbeelding 10" descr="Afbeelding met buitenshuis, kleding, persoon, gras&#10;&#10;Automatisch gegenereerde beschrijving">
            <a:extLst>
              <a:ext uri="{FF2B5EF4-FFF2-40B4-BE49-F238E27FC236}">
                <a16:creationId xmlns:a16="http://schemas.microsoft.com/office/drawing/2014/main" id="{CF5FE5E1-51D3-5FDD-AE07-99C91840AF1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4" r="30657"/>
          <a:stretch/>
        </p:blipFill>
        <p:spPr>
          <a:xfrm>
            <a:off x="6452122" y="0"/>
            <a:ext cx="5954470" cy="6858000"/>
          </a:xfrm>
          <a:custGeom>
            <a:avLst/>
            <a:gdLst>
              <a:gd name="connsiteX0" fmla="*/ 670738 w 5760000"/>
              <a:gd name="connsiteY0" fmla="*/ 0 h 6858000"/>
              <a:gd name="connsiteX1" fmla="*/ 5760000 w 5760000"/>
              <a:gd name="connsiteY1" fmla="*/ 0 h 6858000"/>
              <a:gd name="connsiteX2" fmla="*/ 5760000 w 5760000"/>
              <a:gd name="connsiteY2" fmla="*/ 6858000 h 6858000"/>
              <a:gd name="connsiteX3" fmla="*/ 0 w 5760000"/>
              <a:gd name="connsiteY3" fmla="*/ 6858000 h 6858000"/>
              <a:gd name="connsiteX4" fmla="*/ 0 w 5760000"/>
              <a:gd name="connsiteY4" fmla="*/ 6857999 h 6858000"/>
              <a:gd name="connsiteX5" fmla="*/ 80893 w 5760000"/>
              <a:gd name="connsiteY5" fmla="*/ 6857999 h 6858000"/>
              <a:gd name="connsiteX6" fmla="*/ 737330 w 5760000"/>
              <a:gd name="connsiteY6" fmla="*/ 311632 h 6858000"/>
              <a:gd name="connsiteX0" fmla="*/ 670738 w 5760000"/>
              <a:gd name="connsiteY0" fmla="*/ 0 h 6858000"/>
              <a:gd name="connsiteX1" fmla="*/ 5760000 w 5760000"/>
              <a:gd name="connsiteY1" fmla="*/ 0 h 6858000"/>
              <a:gd name="connsiteX2" fmla="*/ 5760000 w 5760000"/>
              <a:gd name="connsiteY2" fmla="*/ 6858000 h 6858000"/>
              <a:gd name="connsiteX3" fmla="*/ 0 w 5760000"/>
              <a:gd name="connsiteY3" fmla="*/ 6858000 h 6858000"/>
              <a:gd name="connsiteX4" fmla="*/ 80893 w 5760000"/>
              <a:gd name="connsiteY4" fmla="*/ 6857999 h 6858000"/>
              <a:gd name="connsiteX5" fmla="*/ 737330 w 5760000"/>
              <a:gd name="connsiteY5" fmla="*/ 311632 h 6858000"/>
              <a:gd name="connsiteX6" fmla="*/ 670738 w 5760000"/>
              <a:gd name="connsiteY6" fmla="*/ 0 h 6858000"/>
              <a:gd name="connsiteX0" fmla="*/ 589845 w 5679107"/>
              <a:gd name="connsiteY0" fmla="*/ 0 h 6858000"/>
              <a:gd name="connsiteX1" fmla="*/ 5679107 w 5679107"/>
              <a:gd name="connsiteY1" fmla="*/ 0 h 6858000"/>
              <a:gd name="connsiteX2" fmla="*/ 5679107 w 5679107"/>
              <a:gd name="connsiteY2" fmla="*/ 6858000 h 6858000"/>
              <a:gd name="connsiteX3" fmla="*/ 0 w 5679107"/>
              <a:gd name="connsiteY3" fmla="*/ 6857999 h 6858000"/>
              <a:gd name="connsiteX4" fmla="*/ 656437 w 5679107"/>
              <a:gd name="connsiteY4" fmla="*/ 311632 h 6858000"/>
              <a:gd name="connsiteX5" fmla="*/ 589845 w 5679107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79107" h="6858000">
                <a:moveTo>
                  <a:pt x="589845" y="0"/>
                </a:moveTo>
                <a:lnTo>
                  <a:pt x="5679107" y="0"/>
                </a:lnTo>
                <a:lnTo>
                  <a:pt x="5679107" y="6858000"/>
                </a:lnTo>
                <a:lnTo>
                  <a:pt x="0" y="6857999"/>
                </a:lnTo>
                <a:cubicBezTo>
                  <a:pt x="0" y="3536155"/>
                  <a:pt x="1281917" y="3432348"/>
                  <a:pt x="656437" y="311632"/>
                </a:cubicBezTo>
                <a:lnTo>
                  <a:pt x="589845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040022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ijdelijke aanduiding voor afbeelding 2"/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12893" y="0"/>
            <a:ext cx="5679107" cy="6858000"/>
          </a:xfrm>
        </p:spPr>
      </p:pic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449178" y="147942"/>
            <a:ext cx="6203289" cy="496565"/>
          </a:xfrm>
        </p:spPr>
        <p:txBody>
          <a:bodyPr/>
          <a:lstStyle/>
          <a:p>
            <a:r>
              <a:rPr lang="nl-NL" dirty="0"/>
              <a:t> Samenvatting afgelopen periode</a:t>
            </a:r>
          </a:p>
        </p:txBody>
      </p:sp>
      <p:sp>
        <p:nvSpPr>
          <p:cNvPr id="148" name="Tijdelijke aanduiding voor dianummer 14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FBA41-AFD5-4B00-AC98-55F0A9A32C4E}" type="slidenum">
              <a:rPr lang="nl-NL" smtClean="0"/>
              <a:pPr/>
              <a:t>3</a:t>
            </a:fld>
            <a:endParaRPr lang="nl-NL"/>
          </a:p>
        </p:txBody>
      </p:sp>
      <p:sp>
        <p:nvSpPr>
          <p:cNvPr id="10" name="Tijdelijke aanduiding voor tekst 9"/>
          <p:cNvSpPr>
            <a:spLocks noGrp="1"/>
          </p:cNvSpPr>
          <p:nvPr>
            <p:ph type="body" sz="quarter" idx="14"/>
          </p:nvPr>
        </p:nvSpPr>
        <p:spPr>
          <a:xfrm>
            <a:off x="518660" y="777773"/>
            <a:ext cx="6201969" cy="5607802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nl-NL" b="1" dirty="0">
                <a:solidFill>
                  <a:srgbClr val="0070C0"/>
                </a:solidFill>
              </a:rPr>
              <a:t>30 augustus  ALV Sportvisserij Nederland</a:t>
            </a:r>
          </a:p>
          <a:p>
            <a:pPr>
              <a:lnSpc>
                <a:spcPct val="100000"/>
              </a:lnSpc>
            </a:pPr>
            <a:r>
              <a:rPr lang="nl-NL" sz="1600" dirty="0">
                <a:solidFill>
                  <a:srgbClr val="0070C0"/>
                </a:solidFill>
              </a:rPr>
              <a:t>- Voorzitter en Directeur SNL geven aan met ons in gesprek te   	willen</a:t>
            </a:r>
          </a:p>
          <a:p>
            <a:pPr>
              <a:lnSpc>
                <a:spcPct val="100000"/>
              </a:lnSpc>
            </a:pPr>
            <a:r>
              <a:rPr lang="nl-NL" sz="1600" dirty="0">
                <a:solidFill>
                  <a:srgbClr val="0070C0"/>
                </a:solidFill>
              </a:rPr>
              <a:t>- </a:t>
            </a:r>
            <a:r>
              <a:rPr lang="nl-NL" sz="1600" dirty="0" err="1">
                <a:solidFill>
                  <a:srgbClr val="0070C0"/>
                </a:solidFill>
              </a:rPr>
              <a:t>Highlights</a:t>
            </a:r>
            <a:r>
              <a:rPr lang="nl-NL" sz="1600" dirty="0">
                <a:solidFill>
                  <a:srgbClr val="0070C0"/>
                </a:solidFill>
              </a:rPr>
              <a:t> speech Obe</a:t>
            </a:r>
          </a:p>
          <a:p>
            <a:pPr>
              <a:lnSpc>
                <a:spcPct val="100000"/>
              </a:lnSpc>
            </a:pPr>
            <a:r>
              <a:rPr lang="nl-NL" b="1" dirty="0">
                <a:solidFill>
                  <a:srgbClr val="0070C0"/>
                </a:solidFill>
              </a:rPr>
              <a:t>Overleg uittredende </a:t>
            </a:r>
            <a:r>
              <a:rPr lang="nl-NL" b="1" dirty="0" err="1">
                <a:solidFill>
                  <a:srgbClr val="0070C0"/>
                </a:solidFill>
              </a:rPr>
              <a:t>HSV’en</a:t>
            </a:r>
            <a:r>
              <a:rPr lang="nl-NL" b="1" dirty="0">
                <a:solidFill>
                  <a:srgbClr val="0070C0"/>
                </a:solidFill>
              </a:rPr>
              <a:t>: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l-NL" sz="1600" dirty="0">
                <a:solidFill>
                  <a:srgbClr val="0070C0"/>
                </a:solidFill>
              </a:rPr>
              <a:t>1 oktober overleg Groot Rotterdam en SVF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l-NL" sz="1600" dirty="0">
                <a:solidFill>
                  <a:srgbClr val="0070C0"/>
                </a:solidFill>
              </a:rPr>
              <a:t>4 oktober overleg uittredende </a:t>
            </a:r>
            <a:r>
              <a:rPr lang="nl-NL" sz="1600" dirty="0" err="1">
                <a:solidFill>
                  <a:srgbClr val="0070C0"/>
                </a:solidFill>
              </a:rPr>
              <a:t>HSV’en</a:t>
            </a:r>
            <a:endParaRPr lang="nl-NL" sz="1600" dirty="0">
              <a:solidFill>
                <a:srgbClr val="0070C0"/>
              </a:solidFill>
            </a:endParaRPr>
          </a:p>
          <a:p>
            <a:pPr>
              <a:lnSpc>
                <a:spcPct val="100000"/>
              </a:lnSpc>
            </a:pPr>
            <a:r>
              <a:rPr lang="nl-NL" sz="1600" dirty="0">
                <a:solidFill>
                  <a:srgbClr val="0070C0"/>
                </a:solidFill>
              </a:rPr>
              <a:t>      </a:t>
            </a:r>
            <a:r>
              <a:rPr lang="nl-NL" sz="1400" dirty="0">
                <a:solidFill>
                  <a:srgbClr val="0070C0"/>
                </a:solidFill>
              </a:rPr>
              <a:t>Zuid Holland: - HSV De Leidse Hengelaarsbond</a:t>
            </a:r>
          </a:p>
          <a:p>
            <a:pPr lvl="8">
              <a:lnSpc>
                <a:spcPct val="100000"/>
              </a:lnSpc>
            </a:pPr>
            <a:r>
              <a:rPr lang="nl-NL" sz="1400" b="0" dirty="0">
                <a:solidFill>
                  <a:srgbClr val="0070C0"/>
                </a:solidFill>
              </a:rPr>
              <a:t>                             -</a:t>
            </a:r>
            <a:r>
              <a:rPr lang="nl-NL" sz="1400" dirty="0">
                <a:solidFill>
                  <a:srgbClr val="0070C0"/>
                </a:solidFill>
              </a:rPr>
              <a:t> </a:t>
            </a:r>
            <a:r>
              <a:rPr lang="nl-NL" sz="1400" b="0" dirty="0">
                <a:solidFill>
                  <a:srgbClr val="0070C0"/>
                </a:solidFill>
              </a:rPr>
              <a:t>SVBD (Delft en Vlaardingen)</a:t>
            </a:r>
          </a:p>
          <a:p>
            <a:pPr lvl="4">
              <a:lnSpc>
                <a:spcPct val="100000"/>
              </a:lnSpc>
            </a:pPr>
            <a:r>
              <a:rPr lang="nl-NL" sz="1400" dirty="0">
                <a:solidFill>
                  <a:srgbClr val="0070C0"/>
                </a:solidFill>
              </a:rPr>
              <a:t>                             </a:t>
            </a:r>
            <a:r>
              <a:rPr lang="nl-NL" sz="1400" i="0" dirty="0">
                <a:solidFill>
                  <a:srgbClr val="0070C0"/>
                </a:solidFill>
              </a:rPr>
              <a:t>- SGO (Goeree Overflakkee)</a:t>
            </a:r>
          </a:p>
          <a:p>
            <a:pPr lvl="4">
              <a:lnSpc>
                <a:spcPct val="100000"/>
              </a:lnSpc>
            </a:pPr>
            <a:r>
              <a:rPr lang="nl-NL" sz="1400" i="0" dirty="0">
                <a:solidFill>
                  <a:srgbClr val="0070C0"/>
                </a:solidFill>
              </a:rPr>
              <a:t>                             - HSV Groot Rotterdam</a:t>
            </a:r>
          </a:p>
          <a:p>
            <a:pPr lvl="4">
              <a:lnSpc>
                <a:spcPct val="100000"/>
              </a:lnSpc>
            </a:pPr>
            <a:r>
              <a:rPr lang="nl-NL" sz="1400" i="0" dirty="0">
                <a:solidFill>
                  <a:srgbClr val="0070C0"/>
                </a:solidFill>
              </a:rPr>
              <a:t>	          - HSV </a:t>
            </a:r>
            <a:r>
              <a:rPr lang="nl-NL" sz="1400" i="0" dirty="0" err="1">
                <a:solidFill>
                  <a:srgbClr val="0070C0"/>
                </a:solidFill>
              </a:rPr>
              <a:t>Virivi</a:t>
            </a:r>
            <a:r>
              <a:rPr lang="nl-NL" sz="1400" i="0" dirty="0">
                <a:solidFill>
                  <a:srgbClr val="0070C0"/>
                </a:solidFill>
              </a:rPr>
              <a:t>	</a:t>
            </a:r>
          </a:p>
          <a:p>
            <a:pPr lvl="4">
              <a:lnSpc>
                <a:spcPct val="100000"/>
              </a:lnSpc>
            </a:pPr>
            <a:r>
              <a:rPr lang="nl-NL" sz="1400" dirty="0">
                <a:solidFill>
                  <a:srgbClr val="FF0000"/>
                </a:solidFill>
              </a:rPr>
              <a:t>      	          - Nog ALV: HSV Schiedam uit Zuid Holland</a:t>
            </a:r>
          </a:p>
          <a:p>
            <a:pPr>
              <a:lnSpc>
                <a:spcPct val="100000"/>
              </a:lnSpc>
            </a:pPr>
            <a:r>
              <a:rPr lang="nl-NL" sz="1400" dirty="0">
                <a:solidFill>
                  <a:srgbClr val="0070C0"/>
                </a:solidFill>
              </a:rPr>
              <a:t>      Overijssel:      - HSV Ons Vermaak Kampen</a:t>
            </a:r>
          </a:p>
          <a:p>
            <a:pPr lvl="4">
              <a:lnSpc>
                <a:spcPct val="100000"/>
              </a:lnSpc>
            </a:pPr>
            <a:r>
              <a:rPr lang="nl-NL" sz="1400" dirty="0">
                <a:solidFill>
                  <a:srgbClr val="0070C0"/>
                </a:solidFill>
              </a:rPr>
              <a:t>                            - </a:t>
            </a:r>
            <a:r>
              <a:rPr lang="nl-NL" sz="1400" i="0" dirty="0">
                <a:solidFill>
                  <a:srgbClr val="0070C0"/>
                </a:solidFill>
              </a:rPr>
              <a:t>HSV Zwolle</a:t>
            </a:r>
          </a:p>
          <a:p>
            <a:pPr lvl="4">
              <a:lnSpc>
                <a:spcPct val="100000"/>
              </a:lnSpc>
            </a:pPr>
            <a:r>
              <a:rPr lang="nl-NL" sz="1400" i="0" dirty="0">
                <a:solidFill>
                  <a:srgbClr val="0070C0"/>
                </a:solidFill>
              </a:rPr>
              <a:t>                            - HSV Deventer</a:t>
            </a:r>
          </a:p>
          <a:p>
            <a:pPr>
              <a:lnSpc>
                <a:spcPct val="100000"/>
              </a:lnSpc>
            </a:pPr>
            <a:r>
              <a:rPr lang="nl-NL" sz="1600" dirty="0">
                <a:solidFill>
                  <a:srgbClr val="0070C0"/>
                </a:solidFill>
              </a:rPr>
              <a:t>    </a:t>
            </a:r>
          </a:p>
          <a:p>
            <a:pPr>
              <a:lnSpc>
                <a:spcPct val="100000"/>
              </a:lnSpc>
            </a:pPr>
            <a:r>
              <a:rPr lang="nl-NL" sz="1600" dirty="0">
                <a:solidFill>
                  <a:srgbClr val="0070C0"/>
                </a:solidFill>
              </a:rPr>
              <a:t>.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l-NL" sz="1600" dirty="0">
              <a:solidFill>
                <a:srgbClr val="0070C0"/>
              </a:solidFill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l-NL" sz="1600" dirty="0">
              <a:solidFill>
                <a:srgbClr val="0070C0"/>
              </a:solidFill>
            </a:endParaRPr>
          </a:p>
          <a:p>
            <a:pPr>
              <a:lnSpc>
                <a:spcPct val="100000"/>
              </a:lnSpc>
            </a:pPr>
            <a:endParaRPr lang="nl-NL" dirty="0"/>
          </a:p>
        </p:txBody>
      </p:sp>
      <p:pic>
        <p:nvPicPr>
          <p:cNvPr id="13" name="Picture Placeholder 12" descr="A dock on a rocky shore&#10;&#10;Description automatically generated">
            <a:extLst>
              <a:ext uri="{FF2B5EF4-FFF2-40B4-BE49-F238E27FC236}">
                <a16:creationId xmlns:a16="http://schemas.microsoft.com/office/drawing/2014/main" id="{6E1EC9F4-CE04-5BB1-D432-46F225BEC41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" r="37881"/>
          <a:stretch/>
        </p:blipFill>
        <p:spPr>
          <a:xfrm>
            <a:off x="6512892" y="-1"/>
            <a:ext cx="5679107" cy="6858000"/>
          </a:xfrm>
          <a:custGeom>
            <a:avLst/>
            <a:gdLst>
              <a:gd name="connsiteX0" fmla="*/ 670738 w 5760000"/>
              <a:gd name="connsiteY0" fmla="*/ 0 h 6858000"/>
              <a:gd name="connsiteX1" fmla="*/ 5760000 w 5760000"/>
              <a:gd name="connsiteY1" fmla="*/ 0 h 6858000"/>
              <a:gd name="connsiteX2" fmla="*/ 5760000 w 5760000"/>
              <a:gd name="connsiteY2" fmla="*/ 6858000 h 6858000"/>
              <a:gd name="connsiteX3" fmla="*/ 0 w 5760000"/>
              <a:gd name="connsiteY3" fmla="*/ 6858000 h 6858000"/>
              <a:gd name="connsiteX4" fmla="*/ 0 w 5760000"/>
              <a:gd name="connsiteY4" fmla="*/ 6857999 h 6858000"/>
              <a:gd name="connsiteX5" fmla="*/ 80893 w 5760000"/>
              <a:gd name="connsiteY5" fmla="*/ 6857999 h 6858000"/>
              <a:gd name="connsiteX6" fmla="*/ 737330 w 5760000"/>
              <a:gd name="connsiteY6" fmla="*/ 311632 h 6858000"/>
              <a:gd name="connsiteX0" fmla="*/ 670738 w 5760000"/>
              <a:gd name="connsiteY0" fmla="*/ 0 h 6858000"/>
              <a:gd name="connsiteX1" fmla="*/ 5760000 w 5760000"/>
              <a:gd name="connsiteY1" fmla="*/ 0 h 6858000"/>
              <a:gd name="connsiteX2" fmla="*/ 5760000 w 5760000"/>
              <a:gd name="connsiteY2" fmla="*/ 6858000 h 6858000"/>
              <a:gd name="connsiteX3" fmla="*/ 0 w 5760000"/>
              <a:gd name="connsiteY3" fmla="*/ 6858000 h 6858000"/>
              <a:gd name="connsiteX4" fmla="*/ 80893 w 5760000"/>
              <a:gd name="connsiteY4" fmla="*/ 6857999 h 6858000"/>
              <a:gd name="connsiteX5" fmla="*/ 737330 w 5760000"/>
              <a:gd name="connsiteY5" fmla="*/ 311632 h 6858000"/>
              <a:gd name="connsiteX6" fmla="*/ 670738 w 5760000"/>
              <a:gd name="connsiteY6" fmla="*/ 0 h 6858000"/>
              <a:gd name="connsiteX0" fmla="*/ 589845 w 5679107"/>
              <a:gd name="connsiteY0" fmla="*/ 0 h 6858000"/>
              <a:gd name="connsiteX1" fmla="*/ 5679107 w 5679107"/>
              <a:gd name="connsiteY1" fmla="*/ 0 h 6858000"/>
              <a:gd name="connsiteX2" fmla="*/ 5679107 w 5679107"/>
              <a:gd name="connsiteY2" fmla="*/ 6858000 h 6858000"/>
              <a:gd name="connsiteX3" fmla="*/ 0 w 5679107"/>
              <a:gd name="connsiteY3" fmla="*/ 6857999 h 6858000"/>
              <a:gd name="connsiteX4" fmla="*/ 656437 w 5679107"/>
              <a:gd name="connsiteY4" fmla="*/ 311632 h 6858000"/>
              <a:gd name="connsiteX5" fmla="*/ 589845 w 5679107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79107" h="6858000">
                <a:moveTo>
                  <a:pt x="589845" y="0"/>
                </a:moveTo>
                <a:lnTo>
                  <a:pt x="5679107" y="0"/>
                </a:lnTo>
                <a:lnTo>
                  <a:pt x="5679107" y="6858000"/>
                </a:lnTo>
                <a:lnTo>
                  <a:pt x="0" y="6857999"/>
                </a:lnTo>
                <a:cubicBezTo>
                  <a:pt x="0" y="3536155"/>
                  <a:pt x="1281917" y="3432348"/>
                  <a:pt x="656437" y="311632"/>
                </a:cubicBezTo>
                <a:lnTo>
                  <a:pt x="589845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AA97C055-AF1A-81D9-44FA-0BD711CFA9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17703" y="2946903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nl-NL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 </a:t>
            </a:r>
            <a:endParaRPr kumimoji="0" lang="nl-NL" altLang="nl-NL" sz="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nl-NL" altLang="nl-NL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nl-NL" altLang="nl-N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8263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9CB06E-F9EC-2185-EEA3-A9351CBC17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1EBF8337-4955-091B-B196-FA74D10063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340" y="531341"/>
            <a:ext cx="6352539" cy="753995"/>
          </a:xfrm>
        </p:spPr>
        <p:txBody>
          <a:bodyPr/>
          <a:lstStyle/>
          <a:p>
            <a:r>
              <a:rPr lang="nl-NL" dirty="0"/>
              <a:t>Samenvatting afgelopen periode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B28037CD-3A55-78B7-A993-A1DD87546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FBA41-AFD5-4B00-AC98-55F0A9A32C4E}" type="slidenum">
              <a:rPr lang="nl-NL" smtClean="0"/>
              <a:pPr/>
              <a:t>4</a:t>
            </a:fld>
            <a:endParaRPr lang="nl-NL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C638409B-0D65-0329-6AAE-D6DB032EE9E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 flipV="1">
            <a:off x="-8320560" y="5312294"/>
            <a:ext cx="6203289" cy="45719"/>
          </a:xfrm>
        </p:spPr>
        <p:txBody>
          <a:bodyPr/>
          <a:lstStyle/>
          <a:p>
            <a:endParaRPr lang="nl-NL"/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B56B5189-4496-6543-16E5-E6B1D69CD77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25163" y="1285336"/>
            <a:ext cx="5987729" cy="3738948"/>
          </a:xfrm>
        </p:spPr>
        <p:txBody>
          <a:bodyPr/>
          <a:lstStyle/>
          <a:p>
            <a:pPr algn="ctr"/>
            <a:endParaRPr lang="nl-NL" b="1" dirty="0">
              <a:solidFill>
                <a:srgbClr val="0070C0"/>
              </a:solidFill>
            </a:endParaRPr>
          </a:p>
          <a:p>
            <a:r>
              <a:rPr lang="nl-NL" b="1" dirty="0">
                <a:solidFill>
                  <a:srgbClr val="0070C0"/>
                </a:solidFill>
              </a:rPr>
              <a:t>Contacten met Sportvisserij Nederland  		</a:t>
            </a:r>
          </a:p>
          <a:p>
            <a:r>
              <a:rPr lang="nl-NL" b="1" dirty="0">
                <a:solidFill>
                  <a:srgbClr val="0070C0"/>
                </a:solidFill>
              </a:rPr>
              <a:t>  </a:t>
            </a:r>
            <a:r>
              <a:rPr lang="nl-NL" dirty="0">
                <a:solidFill>
                  <a:srgbClr val="0070C0"/>
                </a:solidFill>
              </a:rPr>
              <a:t>-</a:t>
            </a:r>
            <a:r>
              <a:rPr lang="nl-NL" b="1" dirty="0">
                <a:solidFill>
                  <a:srgbClr val="0070C0"/>
                </a:solidFill>
              </a:rPr>
              <a:t> </a:t>
            </a:r>
            <a:r>
              <a:rPr lang="nl-NL" sz="1600" dirty="0">
                <a:solidFill>
                  <a:srgbClr val="0070C0"/>
                </a:solidFill>
              </a:rPr>
              <a:t>Geen verzoek voor overleg ontvangen van SNL</a:t>
            </a:r>
          </a:p>
          <a:p>
            <a:r>
              <a:rPr lang="nl-NL" b="1" dirty="0">
                <a:solidFill>
                  <a:srgbClr val="0070C0"/>
                </a:solidFill>
              </a:rPr>
              <a:t>  </a:t>
            </a:r>
            <a:r>
              <a:rPr lang="nl-NL" sz="1600" dirty="0">
                <a:solidFill>
                  <a:srgbClr val="0070C0"/>
                </a:solidFill>
              </a:rPr>
              <a:t>-  Communicatie SNL richting </a:t>
            </a:r>
            <a:r>
              <a:rPr lang="nl-NL" sz="1600" dirty="0" err="1">
                <a:solidFill>
                  <a:srgbClr val="0070C0"/>
                </a:solidFill>
              </a:rPr>
              <a:t>HSV’en</a:t>
            </a:r>
            <a:r>
              <a:rPr lang="nl-NL" sz="1600" dirty="0">
                <a:solidFill>
                  <a:srgbClr val="0070C0"/>
                </a:solidFill>
              </a:rPr>
              <a:t> en sportvissers via mail en      	brieven storend</a:t>
            </a:r>
          </a:p>
          <a:p>
            <a:r>
              <a:rPr lang="nl-NL" sz="1600" dirty="0">
                <a:solidFill>
                  <a:srgbClr val="0070C0"/>
                </a:solidFill>
              </a:rPr>
              <a:t>   - Op ons verzoek een datum voor overleg gepland op </a:t>
            </a:r>
          </a:p>
          <a:p>
            <a:r>
              <a:rPr lang="nl-NL" sz="1600" dirty="0">
                <a:solidFill>
                  <a:srgbClr val="0070C0"/>
                </a:solidFill>
              </a:rPr>
              <a:t>     15-11 in Zwolle met </a:t>
            </a:r>
            <a:r>
              <a:rPr lang="nl-NL" sz="1600" dirty="0" err="1">
                <a:solidFill>
                  <a:srgbClr val="0070C0"/>
                </a:solidFill>
              </a:rPr>
              <a:t>Rosetta</a:t>
            </a:r>
            <a:r>
              <a:rPr lang="nl-NL" sz="1600" dirty="0">
                <a:solidFill>
                  <a:srgbClr val="0070C0"/>
                </a:solidFill>
              </a:rPr>
              <a:t> Kooistra, Ruben Bil en Jan    Kamman.</a:t>
            </a:r>
          </a:p>
          <a:p>
            <a:r>
              <a:rPr lang="nl-NL" sz="1600" dirty="0">
                <a:solidFill>
                  <a:srgbClr val="0070C0"/>
                </a:solidFill>
              </a:rPr>
              <a:t>   - Aanleveren data voor overgang moeizaam</a:t>
            </a:r>
          </a:p>
          <a:p>
            <a:r>
              <a:rPr lang="nl-NL" sz="1600" dirty="0">
                <a:solidFill>
                  <a:srgbClr val="0070C0"/>
                </a:solidFill>
              </a:rPr>
              <a:t>   - Huurcontracten wel/niet toesturen SNL</a:t>
            </a:r>
          </a:p>
          <a:p>
            <a:endParaRPr lang="nl-NL" sz="1600" dirty="0">
              <a:solidFill>
                <a:srgbClr val="0070C0"/>
              </a:solidFill>
            </a:endParaRPr>
          </a:p>
          <a:p>
            <a:endParaRPr lang="nl-NL" sz="1600" dirty="0">
              <a:solidFill>
                <a:srgbClr val="0070C0"/>
              </a:solidFill>
            </a:endParaRPr>
          </a:p>
          <a:p>
            <a:r>
              <a:rPr lang="nl-NL" sz="1600" dirty="0">
                <a:solidFill>
                  <a:srgbClr val="0070C0"/>
                </a:solidFill>
              </a:rPr>
              <a:t>Nieuwe naam </a:t>
            </a:r>
            <a:r>
              <a:rPr lang="nl-NL" sz="1600" dirty="0" err="1">
                <a:solidFill>
                  <a:srgbClr val="0070C0"/>
                </a:solidFill>
              </a:rPr>
              <a:t>VISpas</a:t>
            </a:r>
            <a:r>
              <a:rPr lang="nl-NL" sz="1600" dirty="0">
                <a:solidFill>
                  <a:srgbClr val="0070C0"/>
                </a:solidFill>
              </a:rPr>
              <a:t>:  </a:t>
            </a:r>
            <a:r>
              <a:rPr lang="nl-NL" sz="2400" b="1" dirty="0" err="1">
                <a:solidFill>
                  <a:srgbClr val="0070C0"/>
                </a:solidFill>
              </a:rPr>
              <a:t>Fiskfergunning</a:t>
            </a:r>
            <a:endParaRPr lang="nl-NL" sz="2400" b="1" dirty="0">
              <a:solidFill>
                <a:srgbClr val="0070C0"/>
              </a:solidFill>
            </a:endParaRPr>
          </a:p>
          <a:p>
            <a:r>
              <a:rPr lang="nl-NL" sz="1600" dirty="0">
                <a:solidFill>
                  <a:srgbClr val="0070C0"/>
                </a:solidFill>
              </a:rPr>
              <a:t>Nieuwe naam </a:t>
            </a:r>
            <a:r>
              <a:rPr lang="nl-NL" sz="1600" dirty="0" err="1">
                <a:solidFill>
                  <a:srgbClr val="0070C0"/>
                </a:solidFill>
              </a:rPr>
              <a:t>VISplanner</a:t>
            </a:r>
            <a:r>
              <a:rPr lang="nl-NL" sz="1600" dirty="0">
                <a:solidFill>
                  <a:srgbClr val="0070C0"/>
                </a:solidFill>
              </a:rPr>
              <a:t>: </a:t>
            </a:r>
            <a:r>
              <a:rPr lang="nl-NL" sz="2400" b="1" dirty="0" err="1">
                <a:solidFill>
                  <a:srgbClr val="0070C0"/>
                </a:solidFill>
              </a:rPr>
              <a:t>Fiskwizer</a:t>
            </a:r>
            <a:endParaRPr lang="nl-NL" sz="2400" b="1" dirty="0">
              <a:solidFill>
                <a:srgbClr val="0070C0"/>
              </a:solidFill>
            </a:endParaRPr>
          </a:p>
          <a:p>
            <a:endParaRPr lang="nl-NL" sz="1600" b="1" dirty="0">
              <a:solidFill>
                <a:srgbClr val="0070C0"/>
              </a:solidFill>
            </a:endParaRPr>
          </a:p>
          <a:p>
            <a:endParaRPr lang="nl-NL" sz="2400" b="1" dirty="0">
              <a:solidFill>
                <a:srgbClr val="0070C0"/>
              </a:solidFill>
            </a:endParaRPr>
          </a:p>
          <a:p>
            <a:r>
              <a:rPr lang="nl-NL" sz="1600" dirty="0">
                <a:solidFill>
                  <a:srgbClr val="0070C0"/>
                </a:solidFill>
              </a:rPr>
              <a:t>   	</a:t>
            </a:r>
          </a:p>
        </p:txBody>
      </p:sp>
      <p:pic>
        <p:nvPicPr>
          <p:cNvPr id="7" name="Tijdelijke aanduiding voor afbeelding 2">
            <a:extLst>
              <a:ext uri="{FF2B5EF4-FFF2-40B4-BE49-F238E27FC236}">
                <a16:creationId xmlns:a16="http://schemas.microsoft.com/office/drawing/2014/main" id="{669B2EA9-F23F-40ED-FE95-46073D82A48D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2" b="62"/>
          <a:stretch/>
        </p:blipFill>
        <p:spPr>
          <a:xfrm>
            <a:off x="6513513" y="0"/>
            <a:ext cx="5678487" cy="6858000"/>
          </a:xfrm>
        </p:spPr>
      </p:pic>
    </p:spTree>
    <p:extLst>
      <p:ext uri="{BB962C8B-B14F-4D97-AF65-F5344CB8AC3E}">
        <p14:creationId xmlns:p14="http://schemas.microsoft.com/office/powerpoint/2010/main" val="396495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531340" y="673621"/>
            <a:ext cx="6203289" cy="496565"/>
          </a:xfrm>
        </p:spPr>
        <p:txBody>
          <a:bodyPr/>
          <a:lstStyle/>
          <a:p>
            <a:r>
              <a:rPr lang="nl-NL" dirty="0"/>
              <a:t>Viswater wel/niet delen</a:t>
            </a:r>
            <a:br>
              <a:rPr lang="nl-NL" b="1" i="0" dirty="0">
                <a:solidFill>
                  <a:srgbClr val="0070C0"/>
                </a:solidFill>
              </a:rPr>
            </a:br>
            <a:r>
              <a:rPr lang="nl-NL" dirty="0"/>
              <a:t> </a:t>
            </a:r>
          </a:p>
        </p:txBody>
      </p:sp>
      <p:sp>
        <p:nvSpPr>
          <p:cNvPr id="25" name="Tijdelijke aanduiding voor dianummer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FBA41-AFD5-4B00-AC98-55F0A9A32C4E}" type="slidenum">
              <a:rPr lang="nl-NL" smtClean="0"/>
              <a:pPr/>
              <a:t>5</a:t>
            </a:fld>
            <a:endParaRPr lang="nl-NL"/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sz="quarter" idx="13"/>
          </p:nvPr>
        </p:nvSpPr>
        <p:spPr>
          <a:xfrm>
            <a:off x="531340" y="1027906"/>
            <a:ext cx="6203289" cy="284560"/>
          </a:xfrm>
        </p:spPr>
        <p:txBody>
          <a:bodyPr/>
          <a:lstStyle/>
          <a:p>
            <a:r>
              <a:rPr lang="nl-NL" sz="1600" dirty="0"/>
              <a:t>Contracten w</a:t>
            </a:r>
            <a:r>
              <a:rPr lang="nl-NL" sz="1400" dirty="0"/>
              <a:t>aar geen verplichting staat vermeld: 12 contracten</a:t>
            </a:r>
          </a:p>
          <a:p>
            <a:endParaRPr lang="nl-NL" dirty="0"/>
          </a:p>
        </p:txBody>
      </p:sp>
      <p:sp>
        <p:nvSpPr>
          <p:cNvPr id="7" name="Tijdelijke aanduiding voor tekst 6"/>
          <p:cNvSpPr>
            <a:spLocks noGrp="1"/>
          </p:cNvSpPr>
          <p:nvPr>
            <p:ph type="body" sz="quarter" idx="14"/>
          </p:nvPr>
        </p:nvSpPr>
        <p:spPr>
          <a:xfrm>
            <a:off x="822166" y="1666751"/>
            <a:ext cx="5621636" cy="3315847"/>
          </a:xfrm>
        </p:spPr>
        <p:txBody>
          <a:bodyPr/>
          <a:lstStyle/>
          <a:p>
            <a:pPr marL="285750" lvl="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l-NL" sz="1400" b="1" dirty="0" err="1">
                <a:solidFill>
                  <a:srgbClr val="0070C0"/>
                </a:solidFill>
              </a:rPr>
              <a:t>Wetterskip</a:t>
            </a:r>
            <a:r>
              <a:rPr lang="nl-NL" sz="1400" b="1" dirty="0">
                <a:solidFill>
                  <a:srgbClr val="0070C0"/>
                </a:solidFill>
              </a:rPr>
              <a:t> Fryslân 		4688 hectare</a:t>
            </a:r>
          </a:p>
          <a:p>
            <a:pPr marL="285750" lvl="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l-NL" sz="1400" b="1" dirty="0">
                <a:solidFill>
                  <a:srgbClr val="0070C0"/>
                </a:solidFill>
              </a:rPr>
              <a:t>Gemeente Smallingerland 		onbekend</a:t>
            </a:r>
          </a:p>
          <a:p>
            <a:pPr marL="285750" lvl="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l-NL" sz="1400" b="1" dirty="0">
                <a:solidFill>
                  <a:srgbClr val="0070C0"/>
                </a:solidFill>
              </a:rPr>
              <a:t>Provincie Fryslân 			9952 hectare</a:t>
            </a:r>
          </a:p>
          <a:p>
            <a:pPr marL="285750" lvl="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l-NL" sz="1400" b="1" dirty="0">
                <a:solidFill>
                  <a:srgbClr val="0070C0"/>
                </a:solidFill>
              </a:rPr>
              <a:t>Staatsbosbeheer 			1300 hectare</a:t>
            </a:r>
          </a:p>
          <a:p>
            <a:pPr marL="285750" lvl="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l-NL" sz="1400" b="1" dirty="0">
                <a:solidFill>
                  <a:srgbClr val="0070C0"/>
                </a:solidFill>
              </a:rPr>
              <a:t>De Groot </a:t>
            </a:r>
            <a:r>
              <a:rPr lang="nl-NL" sz="1400" b="1" dirty="0" err="1">
                <a:solidFill>
                  <a:srgbClr val="0070C0"/>
                </a:solidFill>
              </a:rPr>
              <a:t>Schukken</a:t>
            </a:r>
            <a:r>
              <a:rPr lang="nl-NL" sz="1400" b="1" dirty="0">
                <a:solidFill>
                  <a:srgbClr val="0070C0"/>
                </a:solidFill>
              </a:rPr>
              <a:t>		onbekend</a:t>
            </a:r>
          </a:p>
          <a:p>
            <a:pPr marL="285750" lvl="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l-NL" sz="1400" b="1" dirty="0">
                <a:solidFill>
                  <a:srgbClr val="0070C0"/>
                </a:solidFill>
              </a:rPr>
              <a:t>Van Oord			91 hectare</a:t>
            </a:r>
          </a:p>
          <a:p>
            <a:pPr marL="285750" lvl="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l-NL" sz="1400" b="1" dirty="0">
                <a:solidFill>
                  <a:srgbClr val="0070C0"/>
                </a:solidFill>
              </a:rPr>
              <a:t>Marrekrite			11 hectare</a:t>
            </a:r>
          </a:p>
          <a:p>
            <a:pPr marL="285750" lvl="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l-NL" sz="1400" b="1" dirty="0">
                <a:solidFill>
                  <a:srgbClr val="0070C0"/>
                </a:solidFill>
              </a:rPr>
              <a:t>Groen leven			onbekend</a:t>
            </a:r>
          </a:p>
          <a:p>
            <a:pPr marL="285750" lvl="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l-NL" sz="1400" b="1" dirty="0">
                <a:solidFill>
                  <a:srgbClr val="0070C0"/>
                </a:solidFill>
              </a:rPr>
              <a:t>Cornelia stichting			15 hectare</a:t>
            </a:r>
          </a:p>
          <a:p>
            <a:pPr marL="285750" lvl="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l-NL" sz="1400" b="1" dirty="0">
                <a:solidFill>
                  <a:srgbClr val="0070C0"/>
                </a:solidFill>
              </a:rPr>
              <a:t>Mariahoeve			11,5 hectare</a:t>
            </a:r>
          </a:p>
          <a:p>
            <a:pPr marL="285750" lvl="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l-NL" sz="1400" b="1" dirty="0" err="1">
                <a:solidFill>
                  <a:srgbClr val="0070C0"/>
                </a:solidFill>
              </a:rPr>
              <a:t>Prorail</a:t>
            </a:r>
            <a:r>
              <a:rPr lang="nl-NL" sz="1400" b="1" dirty="0">
                <a:solidFill>
                  <a:srgbClr val="0070C0"/>
                </a:solidFill>
              </a:rPr>
              <a:t>				1 hectare</a:t>
            </a:r>
          </a:p>
          <a:p>
            <a:pPr marL="285750" lvl="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l-NL" sz="1400" b="1" dirty="0">
                <a:solidFill>
                  <a:srgbClr val="0070C0"/>
                </a:solidFill>
              </a:rPr>
              <a:t>Kerk Echten			8 hectare</a:t>
            </a:r>
          </a:p>
          <a:p>
            <a:endParaRPr lang="nl-NL" sz="1600" b="1" dirty="0">
              <a:solidFill>
                <a:srgbClr val="0070C0"/>
              </a:solidFill>
            </a:endParaRPr>
          </a:p>
          <a:p>
            <a:r>
              <a:rPr lang="nl-NL" sz="1600" b="1" dirty="0">
                <a:solidFill>
                  <a:srgbClr val="0070C0"/>
                </a:solidFill>
              </a:rPr>
              <a:t>Totaal: 16077 hectare</a:t>
            </a:r>
            <a:endParaRPr lang="nl-NL" sz="1600" dirty="0">
              <a:solidFill>
                <a:srgbClr val="0070C0"/>
              </a:solidFill>
            </a:endParaRPr>
          </a:p>
          <a:p>
            <a:endParaRPr lang="nl-NL" dirty="0"/>
          </a:p>
        </p:txBody>
      </p:sp>
      <p:sp>
        <p:nvSpPr>
          <p:cNvPr id="120" name="Tijdelijke aanduiding voor tekst 119"/>
          <p:cNvSpPr>
            <a:spLocks noGrp="1"/>
          </p:cNvSpPr>
          <p:nvPr>
            <p:ph type="body" sz="quarter" idx="4294967295"/>
          </p:nvPr>
        </p:nvSpPr>
        <p:spPr>
          <a:xfrm>
            <a:off x="10845800" y="5978525"/>
            <a:ext cx="1346200" cy="638175"/>
          </a:xfrm>
        </p:spPr>
        <p:txBody>
          <a:bodyPr/>
          <a:lstStyle/>
          <a:p>
            <a:r>
              <a:rPr lang="nl-NL"/>
              <a:t> </a:t>
            </a:r>
          </a:p>
        </p:txBody>
      </p:sp>
      <p:pic>
        <p:nvPicPr>
          <p:cNvPr id="16" name="Tijdelijke aanduiding voor afbeelding 15" descr="Afbeelding met buitenshuis, persoon, kleding, hemel&#10;&#10;Automatisch gegenereerde beschrijving">
            <a:extLst>
              <a:ext uri="{FF2B5EF4-FFF2-40B4-BE49-F238E27FC236}">
                <a16:creationId xmlns:a16="http://schemas.microsoft.com/office/drawing/2014/main" id="{BB40FC22-CC30-7761-A0DB-6A10D852B268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11" b="471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99908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Tijdelijke aanduiding voor afbeelding 8" descr="Afbeelding met buitenshuis, grond, water, persoon&#10;&#10;Door AI gegenereerde inhoud is mogelijk onjuist.">
            <a:extLst>
              <a:ext uri="{FF2B5EF4-FFF2-40B4-BE49-F238E27FC236}">
                <a16:creationId xmlns:a16="http://schemas.microsoft.com/office/drawing/2014/main" id="{3F69CDCB-07AB-A5F1-93B6-6483974292D9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82" b="16082"/>
          <a:stretch>
            <a:fillRect/>
          </a:stretch>
        </p:blipFill>
        <p:spPr/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3171E713-D603-F931-61AD-524CCB24FB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Viswater wel/niet delen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76864186-DEA4-C8E8-8522-B9C278B8EA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FBA41-AFD5-4B00-AC98-55F0A9A32C4E}" type="slidenum">
              <a:rPr lang="nl-NL" smtClean="0"/>
              <a:pPr/>
              <a:t>6</a:t>
            </a:fld>
            <a:endParaRPr lang="nl-NL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C3A2FD09-45BB-7B39-7C9D-476DD45D0A7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54699" y="953293"/>
            <a:ext cx="6203289" cy="284560"/>
          </a:xfrm>
        </p:spPr>
        <p:txBody>
          <a:bodyPr/>
          <a:lstStyle/>
          <a:p>
            <a:r>
              <a:rPr lang="nl-NL" sz="1600" dirty="0"/>
              <a:t>Contracten waar wel een plicht aanwezig is: 12 contracten</a:t>
            </a:r>
          </a:p>
          <a:p>
            <a:endParaRPr lang="nl-NL" dirty="0"/>
          </a:p>
          <a:p>
            <a:endParaRPr lang="nl-NL" dirty="0"/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CA1B75CE-7D0A-98E0-16BE-F5DEB4B9700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25164" y="1237853"/>
            <a:ext cx="5621636" cy="4081279"/>
          </a:xfrm>
        </p:spPr>
        <p:txBody>
          <a:bodyPr/>
          <a:lstStyle/>
          <a:p>
            <a:pPr>
              <a:lnSpc>
                <a:spcPct val="100000"/>
              </a:lnSpc>
            </a:pPr>
            <a:endParaRPr lang="nl-NL" sz="1400" dirty="0"/>
          </a:p>
          <a:p>
            <a:pPr marL="171450" lvl="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l-NL" sz="1400" b="1" dirty="0" err="1">
                <a:solidFill>
                  <a:srgbClr val="0070C0"/>
                </a:solidFill>
              </a:rPr>
              <a:t>Dantumadiel</a:t>
            </a:r>
            <a:r>
              <a:rPr lang="nl-NL" sz="1400" b="1" dirty="0">
                <a:solidFill>
                  <a:srgbClr val="0070C0"/>
                </a:solidFill>
              </a:rPr>
              <a:t>		88 hectare</a:t>
            </a:r>
          </a:p>
          <a:p>
            <a:pPr marL="171450" lvl="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l-NL" sz="1400" b="1" dirty="0" err="1">
                <a:solidFill>
                  <a:srgbClr val="0070C0"/>
                </a:solidFill>
              </a:rPr>
              <a:t>Noard</a:t>
            </a:r>
            <a:r>
              <a:rPr lang="nl-NL" sz="1400" b="1" dirty="0">
                <a:solidFill>
                  <a:srgbClr val="0070C0"/>
                </a:solidFill>
              </a:rPr>
              <a:t> East Fryslân		54 hectare</a:t>
            </a:r>
          </a:p>
          <a:p>
            <a:pPr marL="171450" lvl="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l-NL" sz="1400" b="1" dirty="0" err="1">
                <a:solidFill>
                  <a:srgbClr val="0070C0"/>
                </a:solidFill>
              </a:rPr>
              <a:t>Fryske</a:t>
            </a:r>
            <a:r>
              <a:rPr lang="nl-NL" sz="1400" b="1" dirty="0">
                <a:solidFill>
                  <a:srgbClr val="0070C0"/>
                </a:solidFill>
              </a:rPr>
              <a:t> marren		535 hectare</a:t>
            </a:r>
          </a:p>
          <a:p>
            <a:pPr marL="171450" lvl="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l-NL" sz="1400" b="1" dirty="0">
                <a:solidFill>
                  <a:srgbClr val="0070C0"/>
                </a:solidFill>
              </a:rPr>
              <a:t>Harlingen		35 hectare</a:t>
            </a:r>
          </a:p>
          <a:p>
            <a:pPr marL="171450" lvl="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l-NL" sz="1400" b="1" dirty="0" err="1">
                <a:solidFill>
                  <a:srgbClr val="0070C0"/>
                </a:solidFill>
              </a:rPr>
              <a:t>Oostellingwerf</a:t>
            </a:r>
            <a:r>
              <a:rPr lang="nl-NL" sz="1400" b="1" dirty="0">
                <a:solidFill>
                  <a:srgbClr val="0070C0"/>
                </a:solidFill>
              </a:rPr>
              <a:t>		5 hectare</a:t>
            </a:r>
          </a:p>
          <a:p>
            <a:pPr marL="171450" lvl="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l-NL" sz="1400" b="1" dirty="0">
                <a:solidFill>
                  <a:srgbClr val="0070C0"/>
                </a:solidFill>
              </a:rPr>
              <a:t>Opsterland		12,7 hectare</a:t>
            </a:r>
          </a:p>
          <a:p>
            <a:pPr marL="171450" lvl="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l-NL" sz="1400" b="1" dirty="0">
                <a:solidFill>
                  <a:srgbClr val="0070C0"/>
                </a:solidFill>
              </a:rPr>
              <a:t>Leeuwarden		171 hectare</a:t>
            </a:r>
          </a:p>
          <a:p>
            <a:pPr marL="171450" lvl="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l-NL" sz="1400" b="1" dirty="0" err="1">
                <a:solidFill>
                  <a:srgbClr val="0070C0"/>
                </a:solidFill>
              </a:rPr>
              <a:t>Waadhoeke</a:t>
            </a:r>
            <a:r>
              <a:rPr lang="nl-NL" sz="1400" b="1" dirty="0">
                <a:solidFill>
                  <a:srgbClr val="0070C0"/>
                </a:solidFill>
              </a:rPr>
              <a:t>		139 hectare</a:t>
            </a:r>
          </a:p>
          <a:p>
            <a:pPr marL="171450" lvl="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l-NL" sz="1400" b="1" dirty="0" err="1">
                <a:solidFill>
                  <a:srgbClr val="0070C0"/>
                </a:solidFill>
              </a:rPr>
              <a:t>Tytstjerkstradiel</a:t>
            </a:r>
            <a:r>
              <a:rPr lang="nl-NL" sz="1400" b="1" dirty="0">
                <a:solidFill>
                  <a:srgbClr val="0070C0"/>
                </a:solidFill>
              </a:rPr>
              <a:t>		65 hectare</a:t>
            </a:r>
          </a:p>
          <a:p>
            <a:pPr marL="171450" lvl="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l-NL" sz="1400" b="1" dirty="0" err="1">
                <a:solidFill>
                  <a:srgbClr val="0070C0"/>
                </a:solidFill>
              </a:rPr>
              <a:t>Sud</a:t>
            </a:r>
            <a:r>
              <a:rPr lang="nl-NL" sz="1400" b="1" dirty="0">
                <a:solidFill>
                  <a:srgbClr val="0070C0"/>
                </a:solidFill>
              </a:rPr>
              <a:t>-West Fryslân		495 hectare</a:t>
            </a:r>
          </a:p>
          <a:p>
            <a:pPr marL="171450" lvl="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l-NL" sz="1400" b="1" dirty="0" err="1">
                <a:solidFill>
                  <a:srgbClr val="0070C0"/>
                </a:solidFill>
              </a:rPr>
              <a:t>Fryske</a:t>
            </a:r>
            <a:r>
              <a:rPr lang="nl-NL" sz="1400" b="1" dirty="0">
                <a:solidFill>
                  <a:srgbClr val="0070C0"/>
                </a:solidFill>
              </a:rPr>
              <a:t> Gea		488 hectare</a:t>
            </a:r>
          </a:p>
          <a:p>
            <a:pPr marL="171450" lvl="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l-NL" sz="1400" b="1" dirty="0">
                <a:solidFill>
                  <a:srgbClr val="0070C0"/>
                </a:solidFill>
              </a:rPr>
              <a:t>Heerenveen 		856 hectare	</a:t>
            </a:r>
            <a:r>
              <a:rPr lang="nl-NL" sz="1200" dirty="0">
                <a:solidFill>
                  <a:srgbClr val="0070C0"/>
                </a:solidFill>
              </a:rPr>
              <a:t>	</a:t>
            </a:r>
          </a:p>
          <a:p>
            <a:pPr>
              <a:lnSpc>
                <a:spcPct val="100000"/>
              </a:lnSpc>
            </a:pPr>
            <a:endParaRPr lang="nl-NL" sz="1600" b="1" dirty="0">
              <a:solidFill>
                <a:srgbClr val="0070C0"/>
              </a:solidFill>
            </a:endParaRPr>
          </a:p>
          <a:p>
            <a:pPr>
              <a:lnSpc>
                <a:spcPct val="100000"/>
              </a:lnSpc>
            </a:pPr>
            <a:r>
              <a:rPr lang="nl-NL" sz="1600" b="1" dirty="0">
                <a:solidFill>
                  <a:srgbClr val="0070C0"/>
                </a:solidFill>
              </a:rPr>
              <a:t>Totaal: 2598 hectare  (14% van totale water)</a:t>
            </a:r>
            <a:endParaRPr lang="nl-NL" sz="1600" dirty="0">
              <a:solidFill>
                <a:srgbClr val="0070C0"/>
              </a:solidFill>
            </a:endParaRPr>
          </a:p>
          <a:p>
            <a:pPr algn="ctr">
              <a:lnSpc>
                <a:spcPct val="200000"/>
              </a:lnSpc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94289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Voortgang Business Plan </a:t>
            </a:r>
          </a:p>
        </p:txBody>
      </p:sp>
      <p:sp>
        <p:nvSpPr>
          <p:cNvPr id="148" name="Tijdelijke aanduiding voor dianummer 14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FBA41-AFD5-4B00-AC98-55F0A9A32C4E}" type="slidenum">
              <a:rPr lang="nl-NL" smtClean="0"/>
              <a:pPr/>
              <a:t>7</a:t>
            </a:fld>
            <a:endParaRPr lang="nl-NL" dirty="0"/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sz="quarter" idx="13"/>
          </p:nvPr>
        </p:nvSpPr>
        <p:spPr>
          <a:xfrm>
            <a:off x="531340" y="1027906"/>
            <a:ext cx="6203289" cy="284560"/>
          </a:xfrm>
        </p:spPr>
        <p:txBody>
          <a:bodyPr/>
          <a:lstStyle/>
          <a:p>
            <a:endParaRPr lang="nl-NL" dirty="0"/>
          </a:p>
        </p:txBody>
      </p:sp>
      <p:sp>
        <p:nvSpPr>
          <p:cNvPr id="7" name="Tijdelijke aanduiding voor tekst 6"/>
          <p:cNvSpPr>
            <a:spLocks noGrp="1"/>
          </p:cNvSpPr>
          <p:nvPr>
            <p:ph type="body" sz="quarter" idx="14"/>
          </p:nvPr>
        </p:nvSpPr>
        <p:spPr>
          <a:xfrm>
            <a:off x="-95982" y="1807381"/>
            <a:ext cx="6911451" cy="3986585"/>
          </a:xfrm>
        </p:spPr>
        <p:txBody>
          <a:bodyPr/>
          <a:lstStyle/>
          <a:p>
            <a:pPr lvl="6">
              <a:lnSpc>
                <a:spcPct val="150000"/>
              </a:lnSpc>
              <a:spcBef>
                <a:spcPts val="0"/>
              </a:spcBef>
            </a:pPr>
            <a:endParaRPr lang="nl-NL" sz="1800" dirty="0">
              <a:solidFill>
                <a:srgbClr val="0070C0"/>
              </a:solidFill>
            </a:endParaRPr>
          </a:p>
          <a:p>
            <a:br>
              <a:rPr lang="nl-NL" dirty="0">
                <a:solidFill>
                  <a:srgbClr val="0070C0"/>
                </a:solidFill>
              </a:rPr>
            </a:br>
            <a:br>
              <a:rPr lang="nl-NL" dirty="0">
                <a:solidFill>
                  <a:srgbClr val="0070C0"/>
                </a:solidFill>
              </a:rPr>
            </a:br>
            <a:endParaRPr lang="nl-NL" sz="1600" dirty="0">
              <a:solidFill>
                <a:srgbClr val="0070C0"/>
              </a:solidFill>
            </a:endParaRPr>
          </a:p>
          <a:p>
            <a:br>
              <a:rPr lang="nl-NL" dirty="0"/>
            </a:br>
            <a:r>
              <a:rPr lang="nl-NL" i="1" dirty="0"/>
              <a:t> </a:t>
            </a:r>
            <a:endParaRPr lang="nl-NL" sz="1600" dirty="0"/>
          </a:p>
          <a:p>
            <a:pPr lvl="2" indent="-266700">
              <a:lnSpc>
                <a:spcPct val="150000"/>
              </a:lnSpc>
              <a:spcBef>
                <a:spcPts val="0"/>
              </a:spcBef>
            </a:pPr>
            <a:endParaRPr lang="nl-NL" dirty="0"/>
          </a:p>
          <a:p>
            <a:pPr marL="0" marR="0" lvl="6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dirty="0"/>
          </a:p>
        </p:txBody>
      </p:sp>
      <p:pic>
        <p:nvPicPr>
          <p:cNvPr id="9" name="Tijdelijke aanduiding voor afbeelding 8">
            <a:extLst>
              <a:ext uri="{FF2B5EF4-FFF2-40B4-BE49-F238E27FC236}">
                <a16:creationId xmlns:a16="http://schemas.microsoft.com/office/drawing/2014/main" id="{4DCB7FCE-5C8D-D140-8FA6-526A22F49C5B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73"/>
          <a:stretch/>
        </p:blipFill>
        <p:spPr>
          <a:xfrm>
            <a:off x="6400801" y="1"/>
            <a:ext cx="5791200" cy="6858000"/>
          </a:xfr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F5F1F374-D0FD-5D87-88A9-8452A0F98572}"/>
              </a:ext>
            </a:extLst>
          </p:cNvPr>
          <p:cNvSpPr txBox="1"/>
          <p:nvPr/>
        </p:nvSpPr>
        <p:spPr>
          <a:xfrm>
            <a:off x="446049" y="1697814"/>
            <a:ext cx="6768790" cy="37164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900"/>
              </a:spcBef>
              <a:spcAft>
                <a:spcPts val="900"/>
              </a:spcAft>
              <a:buNone/>
            </a:pPr>
            <a:r>
              <a:rPr lang="nl-NL" sz="18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Periode		Actie</a:t>
            </a:r>
            <a:endParaRPr lang="nl-NL" sz="1800" b="1" dirty="0">
              <a:solidFill>
                <a:srgbClr val="FF0000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1371600" indent="-1371600">
              <a:spcAft>
                <a:spcPts val="1000"/>
              </a:spcAft>
              <a:buNone/>
            </a:pPr>
            <a:r>
              <a:rPr lang="nl-NL" sz="1800" b="1" dirty="0">
                <a:solidFill>
                  <a:schemeClr val="accent6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Augustus 2025	</a:t>
            </a:r>
            <a:r>
              <a:rPr lang="nl-NL" sz="1600" dirty="0">
                <a:solidFill>
                  <a:schemeClr val="accent6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Keuze ledenadministratie, boekhoudingspartner 	en ICT partner</a:t>
            </a:r>
            <a:endParaRPr lang="nl-NL" sz="1600" dirty="0">
              <a:solidFill>
                <a:schemeClr val="accent6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1371600" indent="-1371600">
              <a:spcAft>
                <a:spcPts val="1000"/>
              </a:spcAft>
              <a:buNone/>
            </a:pPr>
            <a:r>
              <a:rPr lang="nl-NL" sz="1800" b="1" dirty="0">
                <a:solidFill>
                  <a:schemeClr val="accent6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September 2025	</a:t>
            </a:r>
            <a:r>
              <a:rPr lang="nl-NL" sz="1600" dirty="0">
                <a:solidFill>
                  <a:schemeClr val="accent6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Start implementatie nieuwe systemen in 	werkorganisatie</a:t>
            </a:r>
            <a:r>
              <a:rPr lang="nl-NL" sz="1800" dirty="0">
                <a:solidFill>
                  <a:schemeClr val="accent6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nl-NL" sz="1800" dirty="0">
              <a:solidFill>
                <a:schemeClr val="accent6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1000"/>
              </a:spcAft>
              <a:buNone/>
            </a:pPr>
            <a:r>
              <a:rPr lang="nl-NL" sz="1800" b="1" dirty="0">
                <a:solidFill>
                  <a:schemeClr val="accent6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Okt – nov 2025	</a:t>
            </a:r>
            <a:r>
              <a:rPr lang="nl-NL" sz="1600" dirty="0">
                <a:solidFill>
                  <a:schemeClr val="accent6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Ledenadministratie en </a:t>
            </a:r>
            <a:r>
              <a:rPr lang="nl-NL" sz="1600" dirty="0" err="1">
                <a:solidFill>
                  <a:schemeClr val="accent6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Fiskwizer</a:t>
            </a:r>
            <a:r>
              <a:rPr lang="nl-NL" sz="1600" dirty="0">
                <a:solidFill>
                  <a:schemeClr val="accent6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testen</a:t>
            </a:r>
            <a:endParaRPr lang="nl-NL" sz="1600" dirty="0">
              <a:solidFill>
                <a:schemeClr val="accent6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1000"/>
              </a:spcAft>
              <a:buNone/>
            </a:pPr>
            <a:r>
              <a:rPr lang="nl-NL" sz="1800" b="1" dirty="0">
                <a:solidFill>
                  <a:schemeClr val="accent6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December 2025	</a:t>
            </a:r>
            <a:r>
              <a:rPr lang="nl-NL" sz="1600" dirty="0">
                <a:solidFill>
                  <a:schemeClr val="accent6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Systeemcheck + laatste communicatie</a:t>
            </a:r>
          </a:p>
          <a:p>
            <a:pPr>
              <a:spcAft>
                <a:spcPts val="1000"/>
              </a:spcAft>
              <a:buNone/>
            </a:pPr>
            <a:endParaRPr lang="nl-NL" dirty="0">
              <a:solidFill>
                <a:schemeClr val="accent6"/>
              </a:solidFill>
              <a:latin typeface="Calibri" panose="020F050202020403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1000"/>
              </a:spcAft>
              <a:buNone/>
            </a:pPr>
            <a:endParaRPr lang="nl-NL" sz="1800" dirty="0">
              <a:solidFill>
                <a:schemeClr val="accent6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1000"/>
              </a:spcAft>
              <a:buNone/>
            </a:pPr>
            <a:r>
              <a:rPr lang="nl-NL" sz="1800" b="1" dirty="0">
                <a:solidFill>
                  <a:schemeClr val="accent6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 januari 2026	</a:t>
            </a:r>
            <a:r>
              <a:rPr lang="nl-NL" sz="1800" dirty="0">
                <a:solidFill>
                  <a:schemeClr val="accent6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Sportvisserij Fryslân volledig zelfstandig </a:t>
            </a:r>
            <a:endParaRPr lang="nl-NL" sz="1800" dirty="0">
              <a:solidFill>
                <a:schemeClr val="accent6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8484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2B1461-F7DF-B379-13CE-3230B4BC67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C5323DE8-640B-68C3-861D-E668818F06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Matrix Kantoor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186A6EAD-040D-A55F-BBEE-6C36F764CF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FBA41-AFD5-4B00-AC98-55F0A9A32C4E}" type="slidenum">
              <a:rPr lang="nl-NL" smtClean="0"/>
              <a:pPr/>
              <a:t>8</a:t>
            </a:fld>
            <a:endParaRPr lang="nl-NL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49ADE688-A1C2-938C-8BC9-502AAAD5535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07E2142D-72A4-01C5-125A-844E3CD8F27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95222" y="1027907"/>
            <a:ext cx="5557753" cy="5004904"/>
          </a:xfrm>
        </p:spPr>
        <p:txBody>
          <a:bodyPr/>
          <a:lstStyle/>
          <a:p>
            <a:endParaRPr lang="nl-NL" sz="2400" b="1" dirty="0">
              <a:solidFill>
                <a:srgbClr val="0070C0"/>
              </a:solidFill>
            </a:endParaRPr>
          </a:p>
          <a:p>
            <a:pPr marL="342900" indent="-342900">
              <a:buFontTx/>
              <a:buChar char="-"/>
            </a:pPr>
            <a:r>
              <a:rPr lang="nl-NL" b="1" dirty="0">
                <a:solidFill>
                  <a:srgbClr val="0070C0"/>
                </a:solidFill>
              </a:rPr>
              <a:t>ICT werkorganisatie </a:t>
            </a:r>
          </a:p>
          <a:p>
            <a:r>
              <a:rPr lang="nl-NL" sz="2400" b="1" dirty="0">
                <a:solidFill>
                  <a:srgbClr val="0070C0"/>
                </a:solidFill>
              </a:rPr>
              <a:t>	</a:t>
            </a:r>
            <a:r>
              <a:rPr lang="nl-NL" sz="1600" dirty="0">
                <a:solidFill>
                  <a:srgbClr val="0070C0"/>
                </a:solidFill>
              </a:rPr>
              <a:t>- Is gerealiseerd	</a:t>
            </a:r>
          </a:p>
          <a:p>
            <a:endParaRPr lang="nl-NL" sz="1600" dirty="0">
              <a:solidFill>
                <a:srgbClr val="0070C0"/>
              </a:solidFill>
            </a:endParaRPr>
          </a:p>
          <a:p>
            <a:r>
              <a:rPr lang="nl-NL" sz="1600" dirty="0">
                <a:solidFill>
                  <a:srgbClr val="0070C0"/>
                </a:solidFill>
              </a:rPr>
              <a:t> </a:t>
            </a:r>
            <a:r>
              <a:rPr lang="nl-NL" b="1" dirty="0">
                <a:solidFill>
                  <a:srgbClr val="0070C0"/>
                </a:solidFill>
              </a:rPr>
              <a:t>-    Boekhouding</a:t>
            </a:r>
          </a:p>
          <a:p>
            <a:r>
              <a:rPr lang="nl-NL" b="1" dirty="0">
                <a:solidFill>
                  <a:srgbClr val="0070C0"/>
                </a:solidFill>
              </a:rPr>
              <a:t>	</a:t>
            </a:r>
            <a:r>
              <a:rPr lang="nl-NL" sz="1600" dirty="0">
                <a:solidFill>
                  <a:srgbClr val="0070C0"/>
                </a:solidFill>
              </a:rPr>
              <a:t>- Testen van start. Inrichting nov/dec</a:t>
            </a:r>
          </a:p>
          <a:p>
            <a:endParaRPr lang="nl-NL" sz="1600" dirty="0">
              <a:solidFill>
                <a:srgbClr val="0070C0"/>
              </a:solidFill>
            </a:endParaRPr>
          </a:p>
          <a:p>
            <a:pPr marL="285750" indent="-285750">
              <a:buFontTx/>
              <a:buChar char="-"/>
            </a:pPr>
            <a:r>
              <a:rPr lang="nl-NL" b="1" dirty="0">
                <a:solidFill>
                  <a:srgbClr val="0070C0"/>
                </a:solidFill>
              </a:rPr>
              <a:t>Salarisadministratie/HRM</a:t>
            </a:r>
          </a:p>
          <a:p>
            <a:pPr lvl="2" indent="0">
              <a:buNone/>
            </a:pPr>
            <a:r>
              <a:rPr lang="nl-NL" b="1" dirty="0">
                <a:solidFill>
                  <a:srgbClr val="0070C0"/>
                </a:solidFill>
              </a:rPr>
              <a:t>	</a:t>
            </a:r>
            <a:r>
              <a:rPr lang="nl-NL" dirty="0">
                <a:solidFill>
                  <a:srgbClr val="0070C0"/>
                </a:solidFill>
              </a:rPr>
              <a:t>- Basis gereed in december inregelen</a:t>
            </a:r>
          </a:p>
          <a:p>
            <a:pPr lvl="2" indent="0">
              <a:buNone/>
            </a:pPr>
            <a:endParaRPr lang="nl-NL" b="1" dirty="0">
              <a:solidFill>
                <a:srgbClr val="0070C0"/>
              </a:solidFill>
            </a:endParaRPr>
          </a:p>
          <a:p>
            <a:pPr marL="285750" indent="-285750">
              <a:buFontTx/>
              <a:buChar char="-"/>
            </a:pPr>
            <a:r>
              <a:rPr lang="nl-NL" b="1" dirty="0">
                <a:solidFill>
                  <a:srgbClr val="0070C0"/>
                </a:solidFill>
              </a:rPr>
              <a:t>Juridisch Advies</a:t>
            </a:r>
          </a:p>
          <a:p>
            <a:pPr lvl="2" indent="0">
              <a:buNone/>
            </a:pPr>
            <a:r>
              <a:rPr lang="nl-NL" dirty="0">
                <a:solidFill>
                  <a:srgbClr val="0070C0"/>
                </a:solidFill>
              </a:rPr>
              <a:t>- 	Advocaat/jurist </a:t>
            </a:r>
            <a:r>
              <a:rPr lang="nl-NL" dirty="0" err="1">
                <a:solidFill>
                  <a:srgbClr val="0070C0"/>
                </a:solidFill>
              </a:rPr>
              <a:t>Dommerholt</a:t>
            </a:r>
            <a:r>
              <a:rPr lang="nl-NL" dirty="0">
                <a:solidFill>
                  <a:srgbClr val="0070C0"/>
                </a:solidFill>
              </a:rPr>
              <a:t> in Heerenveen</a:t>
            </a:r>
          </a:p>
          <a:p>
            <a:pPr lvl="2" indent="0">
              <a:buNone/>
            </a:pPr>
            <a:r>
              <a:rPr lang="nl-NL" dirty="0">
                <a:solidFill>
                  <a:srgbClr val="0070C0"/>
                </a:solidFill>
              </a:rPr>
              <a:t>-	Marjan </a:t>
            </a:r>
            <a:r>
              <a:rPr lang="nl-NL" dirty="0" err="1">
                <a:solidFill>
                  <a:srgbClr val="0070C0"/>
                </a:solidFill>
              </a:rPr>
              <a:t>Olfers</a:t>
            </a:r>
            <a:r>
              <a:rPr lang="nl-NL" dirty="0">
                <a:solidFill>
                  <a:srgbClr val="0070C0"/>
                </a:solidFill>
              </a:rPr>
              <a:t> Verenigingsrecht</a:t>
            </a:r>
          </a:p>
          <a:p>
            <a:pPr lvl="2" indent="0">
              <a:buNone/>
            </a:pPr>
            <a:endParaRPr lang="nl-NL" b="1" dirty="0">
              <a:solidFill>
                <a:srgbClr val="0070C0"/>
              </a:solidFill>
            </a:endParaRPr>
          </a:p>
          <a:p>
            <a:pPr lvl="2" indent="0">
              <a:buNone/>
            </a:pPr>
            <a:endParaRPr lang="nl-NL" b="1" dirty="0">
              <a:solidFill>
                <a:srgbClr val="0070C0"/>
              </a:solidFill>
            </a:endParaRPr>
          </a:p>
        </p:txBody>
      </p:sp>
      <p:pic>
        <p:nvPicPr>
          <p:cNvPr id="12" name="Tijdelijke aanduiding voor afbeelding 11" descr="Afbeelding met buitenshuis, gras, hemel, begrafenis&#10;&#10;Door AI gegenereerde inhoud is mogelijk onjuist.">
            <a:extLst>
              <a:ext uri="{FF2B5EF4-FFF2-40B4-BE49-F238E27FC236}">
                <a16:creationId xmlns:a16="http://schemas.microsoft.com/office/drawing/2014/main" id="{D88C8B55-70D6-784E-8F23-2C6832205DF8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45" r="2974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55673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D7945A-1399-00FE-E925-484A3A7678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C14C7790-2C96-0ACA-F46F-CA0CFA0EE6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Matrix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027AC976-FDC2-CD57-D749-A9C038E921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FBA41-AFD5-4B00-AC98-55F0A9A32C4E}" type="slidenum">
              <a:rPr lang="nl-NL" smtClean="0"/>
              <a:pPr/>
              <a:t>9</a:t>
            </a:fld>
            <a:endParaRPr lang="nl-NL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7B918305-3661-4636-61F9-E444A066574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-7680323" y="885626"/>
            <a:ext cx="6203289" cy="284560"/>
          </a:xfrm>
        </p:spPr>
        <p:txBody>
          <a:bodyPr/>
          <a:lstStyle/>
          <a:p>
            <a:endParaRPr lang="nl-NL"/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63050D1A-1A86-A3F9-FA6E-6F22496770E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25163" y="957943"/>
            <a:ext cx="5987729" cy="5556068"/>
          </a:xfrm>
        </p:spPr>
        <p:txBody>
          <a:bodyPr/>
          <a:lstStyle/>
          <a:p>
            <a:pPr marL="285750" indent="-285750">
              <a:buFontTx/>
              <a:buChar char="-"/>
            </a:pPr>
            <a:r>
              <a:rPr lang="nl-NL" b="1" dirty="0">
                <a:solidFill>
                  <a:srgbClr val="0070C0"/>
                </a:solidFill>
              </a:rPr>
              <a:t>Ledenadministratie Club Collect</a:t>
            </a:r>
          </a:p>
          <a:p>
            <a:pPr marL="552450" lvl="1" indent="-285750">
              <a:buFontTx/>
              <a:buChar char="-"/>
            </a:pPr>
            <a:r>
              <a:rPr lang="nl-NL" dirty="0">
                <a:solidFill>
                  <a:srgbClr val="0070C0"/>
                </a:solidFill>
              </a:rPr>
              <a:t>De basis staat. </a:t>
            </a:r>
          </a:p>
          <a:p>
            <a:pPr marL="552450" lvl="1" indent="-285750">
              <a:buFontTx/>
              <a:buChar char="-"/>
            </a:pPr>
            <a:r>
              <a:rPr lang="nl-NL" dirty="0">
                <a:solidFill>
                  <a:srgbClr val="0070C0"/>
                </a:solidFill>
              </a:rPr>
              <a:t>Planning incasso en factuur eind okt – begin nov</a:t>
            </a:r>
          </a:p>
          <a:p>
            <a:pPr marL="552450" lvl="1" indent="-285750">
              <a:buFontTx/>
              <a:buChar char="-"/>
            </a:pPr>
            <a:r>
              <a:rPr lang="nl-NL" dirty="0" err="1">
                <a:solidFill>
                  <a:srgbClr val="0070C0"/>
                </a:solidFill>
              </a:rPr>
              <a:t>Fiskfergunning</a:t>
            </a:r>
            <a:r>
              <a:rPr lang="nl-NL" dirty="0">
                <a:solidFill>
                  <a:srgbClr val="0070C0"/>
                </a:solidFill>
              </a:rPr>
              <a:t> en </a:t>
            </a:r>
            <a:r>
              <a:rPr lang="nl-NL" dirty="0" err="1">
                <a:solidFill>
                  <a:srgbClr val="0070C0"/>
                </a:solidFill>
              </a:rPr>
              <a:t>Fiskwizer</a:t>
            </a:r>
            <a:r>
              <a:rPr lang="nl-NL" dirty="0">
                <a:solidFill>
                  <a:srgbClr val="0070C0"/>
                </a:solidFill>
              </a:rPr>
              <a:t> standaard digitaal. Reactie op infomail wanneer men een fysieke pas wil. Voor de </a:t>
            </a:r>
            <a:r>
              <a:rPr lang="nl-NL" dirty="0" err="1">
                <a:solidFill>
                  <a:srgbClr val="0070C0"/>
                </a:solidFill>
              </a:rPr>
              <a:t>Fiskwizer</a:t>
            </a:r>
            <a:r>
              <a:rPr lang="nl-NL" dirty="0">
                <a:solidFill>
                  <a:srgbClr val="0070C0"/>
                </a:solidFill>
              </a:rPr>
              <a:t> fysiek wordt € 5 gerekend.</a:t>
            </a:r>
          </a:p>
          <a:p>
            <a:pPr marL="552450" lvl="1" indent="-285750">
              <a:buFontTx/>
              <a:buChar char="-"/>
            </a:pPr>
            <a:r>
              <a:rPr lang="nl-NL" dirty="0">
                <a:solidFill>
                  <a:srgbClr val="0070C0"/>
                </a:solidFill>
              </a:rPr>
              <a:t>Digitale of fysieke bijeenkomst voor gebruikers systeem</a:t>
            </a:r>
          </a:p>
          <a:p>
            <a:pPr marL="552450" lvl="1" indent="-285750">
              <a:buFontTx/>
              <a:buChar char="-"/>
            </a:pPr>
            <a:r>
              <a:rPr lang="nl-NL" dirty="0">
                <a:solidFill>
                  <a:srgbClr val="0070C0"/>
                </a:solidFill>
              </a:rPr>
              <a:t>Bij inrichten administratie veel verschillen per HSV. In 2026 kijken of we meer op 1 lijn kunnen komen.  </a:t>
            </a:r>
          </a:p>
          <a:p>
            <a:pPr marL="285750" indent="-285750">
              <a:buFontTx/>
              <a:buChar char="-"/>
            </a:pPr>
            <a:r>
              <a:rPr lang="nl-NL" b="1" dirty="0" err="1">
                <a:solidFill>
                  <a:srgbClr val="0070C0"/>
                </a:solidFill>
              </a:rPr>
              <a:t>Fiskvergunning</a:t>
            </a:r>
            <a:endParaRPr lang="nl-NL" b="1" dirty="0">
              <a:solidFill>
                <a:srgbClr val="0070C0"/>
              </a:solidFill>
            </a:endParaRPr>
          </a:p>
          <a:p>
            <a:r>
              <a:rPr lang="nl-NL" dirty="0">
                <a:solidFill>
                  <a:srgbClr val="0070C0"/>
                </a:solidFill>
              </a:rPr>
              <a:t>     -</a:t>
            </a:r>
            <a:r>
              <a:rPr lang="nl-NL" sz="1600" dirty="0">
                <a:solidFill>
                  <a:srgbClr val="0070C0"/>
                </a:solidFill>
              </a:rPr>
              <a:t>   Bij Club Collect is men bezig met het ontwerp</a:t>
            </a:r>
          </a:p>
          <a:p>
            <a:r>
              <a:rPr lang="nl-NL" sz="1600" dirty="0">
                <a:solidFill>
                  <a:srgbClr val="0070C0"/>
                </a:solidFill>
              </a:rPr>
              <a:t>     -    3</a:t>
            </a:r>
            <a:r>
              <a:rPr lang="nl-NL" sz="1600" baseline="30000" dirty="0">
                <a:solidFill>
                  <a:srgbClr val="0070C0"/>
                </a:solidFill>
              </a:rPr>
              <a:t>e</a:t>
            </a:r>
            <a:r>
              <a:rPr lang="nl-NL" sz="1600" dirty="0">
                <a:solidFill>
                  <a:srgbClr val="0070C0"/>
                </a:solidFill>
              </a:rPr>
              <a:t> hengel en NVT op pas en via PDF, geen stickers meer</a:t>
            </a:r>
          </a:p>
          <a:p>
            <a:r>
              <a:rPr lang="nl-NL" sz="1600" dirty="0">
                <a:solidFill>
                  <a:srgbClr val="0070C0"/>
                </a:solidFill>
              </a:rPr>
              <a:t>     -    Kleine </a:t>
            </a:r>
            <a:r>
              <a:rPr lang="nl-NL" sz="1600" dirty="0" err="1">
                <a:solidFill>
                  <a:srgbClr val="0070C0"/>
                </a:solidFill>
              </a:rPr>
              <a:t>Vispas</a:t>
            </a:r>
            <a:r>
              <a:rPr lang="nl-NL" sz="1600" dirty="0">
                <a:solidFill>
                  <a:srgbClr val="0070C0"/>
                </a:solidFill>
              </a:rPr>
              <a:t> wordt niet meer aangeboden 	</a:t>
            </a:r>
          </a:p>
          <a:p>
            <a:pPr marL="285750" indent="-285750">
              <a:buFontTx/>
              <a:buChar char="-"/>
            </a:pPr>
            <a:r>
              <a:rPr lang="nl-NL" b="1" dirty="0" err="1">
                <a:solidFill>
                  <a:srgbClr val="0070C0"/>
                </a:solidFill>
              </a:rPr>
              <a:t>Fiskwizer</a:t>
            </a:r>
            <a:endParaRPr lang="nl-NL" b="1" dirty="0">
              <a:solidFill>
                <a:srgbClr val="0070C0"/>
              </a:solidFill>
            </a:endParaRPr>
          </a:p>
          <a:p>
            <a:r>
              <a:rPr lang="nl-NL" dirty="0">
                <a:solidFill>
                  <a:srgbClr val="0070C0"/>
                </a:solidFill>
              </a:rPr>
              <a:t>    -    </a:t>
            </a:r>
            <a:r>
              <a:rPr lang="nl-NL" sz="1600" dirty="0">
                <a:solidFill>
                  <a:srgbClr val="0070C0"/>
                </a:solidFill>
              </a:rPr>
              <a:t>Link op website is klaar voor gebruik </a:t>
            </a:r>
          </a:p>
          <a:p>
            <a:r>
              <a:rPr lang="nl-NL" sz="1600" dirty="0">
                <a:solidFill>
                  <a:srgbClr val="0070C0"/>
                </a:solidFill>
              </a:rPr>
              <a:t>     -    App december gereed</a:t>
            </a:r>
          </a:p>
          <a:p>
            <a:pPr marL="285750" indent="-285750">
              <a:buFontTx/>
              <a:buChar char="-"/>
            </a:pPr>
            <a:endParaRPr lang="nl-NL" dirty="0">
              <a:solidFill>
                <a:srgbClr val="0070C0"/>
              </a:solidFill>
            </a:endParaRPr>
          </a:p>
        </p:txBody>
      </p:sp>
      <p:pic>
        <p:nvPicPr>
          <p:cNvPr id="13" name="Tijdelijke aanduiding voor afbeelding 12" descr="Afbeelding met buitenshuis, water, hemel, gras&#10;&#10;Door AI gegenereerde inhoud is mogelijk onjuist.">
            <a:extLst>
              <a:ext uri="{FF2B5EF4-FFF2-40B4-BE49-F238E27FC236}">
                <a16:creationId xmlns:a16="http://schemas.microsoft.com/office/drawing/2014/main" id="{D39DDB18-7DC3-E61B-9E0B-74E3B4CAD90C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11" b="4711"/>
          <a:stretch>
            <a:fillRect/>
          </a:stretch>
        </p:blipFill>
        <p:spPr>
          <a:xfrm>
            <a:off x="7592393" y="0"/>
            <a:ext cx="5679107" cy="6858000"/>
          </a:xfrm>
        </p:spPr>
      </p:pic>
    </p:spTree>
    <p:extLst>
      <p:ext uri="{BB962C8B-B14F-4D97-AF65-F5344CB8AC3E}">
        <p14:creationId xmlns:p14="http://schemas.microsoft.com/office/powerpoint/2010/main" val="1713261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d4dce050f0df7df4367594c92ee5153e11899a92"/>
</p:tagLst>
</file>

<file path=ppt/theme/theme1.xml><?xml version="1.0" encoding="utf-8"?>
<a:theme xmlns:a="http://schemas.openxmlformats.org/drawingml/2006/main" name="Sportvisserij Nederland">
  <a:themeElements>
    <a:clrScheme name="Aangepast 108">
      <a:dk1>
        <a:sysClr val="windowText" lastClr="000000"/>
      </a:dk1>
      <a:lt1>
        <a:sysClr val="window" lastClr="FFFFFF"/>
      </a:lt1>
      <a:dk2>
        <a:srgbClr val="0084CA"/>
      </a:dk2>
      <a:lt2>
        <a:srgbClr val="999999"/>
      </a:lt2>
      <a:accent1>
        <a:srgbClr val="0084CA"/>
      </a:accent1>
      <a:accent2>
        <a:srgbClr val="E10030"/>
      </a:accent2>
      <a:accent3>
        <a:srgbClr val="8BB0DD"/>
      </a:accent3>
      <a:accent4>
        <a:srgbClr val="B6CBE9"/>
      </a:accent4>
      <a:accent5>
        <a:srgbClr val="00457C"/>
      </a:accent5>
      <a:accent6>
        <a:srgbClr val="007DC3"/>
      </a:accent6>
      <a:hlink>
        <a:srgbClr val="0563C1"/>
      </a:hlink>
      <a:folHlink>
        <a:srgbClr val="E10030"/>
      </a:folHlink>
    </a:clrScheme>
    <a:fontScheme name="Aangepast 26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Aangepast ontwerp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EC5EB908E5C50469D4A7B3C727BD43A" ma:contentTypeVersion="13" ma:contentTypeDescription="Een nieuw document maken." ma:contentTypeScope="" ma:versionID="6c88de43903c88e0070d7e2129e9d0fb">
  <xsd:schema xmlns:xsd="http://www.w3.org/2001/XMLSchema" xmlns:xs="http://www.w3.org/2001/XMLSchema" xmlns:p="http://schemas.microsoft.com/office/2006/metadata/properties" xmlns:ns2="5f3744ad-f65a-44d9-a6ab-7534d9108571" xmlns:ns3="ce9267fe-1816-442a-baa7-e06a8aa7c704" targetNamespace="http://schemas.microsoft.com/office/2006/metadata/properties" ma:root="true" ma:fieldsID="4c7913ab395e1d4242b734afacbf7207" ns2:_="" ns3:_="">
    <xsd:import namespace="5f3744ad-f65a-44d9-a6ab-7534d9108571"/>
    <xsd:import namespace="ce9267fe-1816-442a-baa7-e06a8aa7c70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BillingMetadata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f3744ad-f65a-44d9-a6ab-7534d910857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Afbeeldingtags" ma:readOnly="false" ma:fieldId="{5cf76f15-5ced-4ddc-b409-7134ff3c332f}" ma:taxonomyMulti="true" ma:sspId="afdbb739-2f20-4560-9a31-961cc204589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  <xsd:element name="MediaServiceBillingMetadata" ma:index="19" nillable="true" ma:displayName="MediaServiceBillingMetadata" ma:hidden="true" ma:internalName="MediaServiceBillingMetadata" ma:readOnly="true">
      <xsd:simpleType>
        <xsd:restriction base="dms:Note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e9267fe-1816-442a-baa7-e06a8aa7c704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419e3159-9485-4154-ba0e-0e0d9d37d7c3}" ma:internalName="TaxCatchAll" ma:showField="CatchAllData" ma:web="ce9267fe-1816-442a-baa7-e06a8aa7c70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e9267fe-1816-442a-baa7-e06a8aa7c704" xsi:nil="true"/>
    <lcf76f155ced4ddcb4097134ff3c332f xmlns="5f3744ad-f65a-44d9-a6ab-7534d9108571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7153B410-7EB1-4110-AD94-02E0DAEF50E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f3744ad-f65a-44d9-a6ab-7534d9108571"/>
    <ds:schemaRef ds:uri="ce9267fe-1816-442a-baa7-e06a8aa7c70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B21C36D-E6E6-4A48-8B0D-2946B58D4D5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8913AAD-3459-409E-9424-EF0B91D06FBB}">
  <ds:schemaRefs>
    <ds:schemaRef ds:uri="http://www.w3.org/XML/1998/namespace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dcmitype/"/>
    <ds:schemaRef ds:uri="5f3744ad-f65a-44d9-a6ab-7534d9108571"/>
    <ds:schemaRef ds:uri="http://purl.org/dc/elements/1.1/"/>
    <ds:schemaRef ds:uri="http://purl.org/dc/terms/"/>
    <ds:schemaRef ds:uri="http://schemas.microsoft.com/office/2006/metadata/properties"/>
    <ds:schemaRef ds:uri="ce9267fe-1816-442a-baa7-e06a8aa7c704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278</TotalTime>
  <Words>890</Words>
  <Application>Microsoft Office PowerPoint</Application>
  <PresentationFormat>Breedbeeld</PresentationFormat>
  <Paragraphs>178</Paragraphs>
  <Slides>13</Slides>
  <Notes>5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7</vt:i4>
      </vt:variant>
      <vt:variant>
        <vt:lpstr>Thema</vt:lpstr>
      </vt:variant>
      <vt:variant>
        <vt:i4>2</vt:i4>
      </vt:variant>
      <vt:variant>
        <vt:lpstr>Diatitels</vt:lpstr>
      </vt:variant>
      <vt:variant>
        <vt:i4>13</vt:i4>
      </vt:variant>
    </vt:vector>
  </HeadingPairs>
  <TitlesOfParts>
    <vt:vector size="22" baseType="lpstr">
      <vt:lpstr>Aptos</vt:lpstr>
      <vt:lpstr>Aptos Display</vt:lpstr>
      <vt:lpstr>Arial</vt:lpstr>
      <vt:lpstr>Calibri</vt:lpstr>
      <vt:lpstr>Segoe UI</vt:lpstr>
      <vt:lpstr>Segoe UI Light</vt:lpstr>
      <vt:lpstr>Wingdings</vt:lpstr>
      <vt:lpstr>Sportvisserij Nederland</vt:lpstr>
      <vt:lpstr>Aangepast ontwerp</vt:lpstr>
      <vt:lpstr>Bijeenkomst Hengelsportverenigingen </vt:lpstr>
      <vt:lpstr>  </vt:lpstr>
      <vt:lpstr> Samenvatting afgelopen periode</vt:lpstr>
      <vt:lpstr>Samenvatting afgelopen periode</vt:lpstr>
      <vt:lpstr>Viswater wel/niet delen  </vt:lpstr>
      <vt:lpstr>Viswater wel/niet delen</vt:lpstr>
      <vt:lpstr>Voortgang Business Plan </vt:lpstr>
      <vt:lpstr>Matrix Kantoor</vt:lpstr>
      <vt:lpstr>Matrix</vt:lpstr>
      <vt:lpstr>PowerPoint-presentatie</vt:lpstr>
      <vt:lpstr>PowerPoint-presentatie</vt:lpstr>
      <vt:lpstr>Vragen HSV’en</vt:lpstr>
      <vt:lpstr>Einde bijeenkomst</vt:lpstr>
    </vt:vector>
  </TitlesOfParts>
  <Company>PPT Solutions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Sportvisserij Nederland</dc:title>
  <dc:creator>Kelsey Luhrman</dc:creator>
  <cp:lastModifiedBy>Albertje Hoff</cp:lastModifiedBy>
  <cp:revision>9</cp:revision>
  <cp:lastPrinted>2025-10-13T11:12:06Z</cp:lastPrinted>
  <dcterms:created xsi:type="dcterms:W3CDTF">2016-10-07T07:21:25Z</dcterms:created>
  <dcterms:modified xsi:type="dcterms:W3CDTF">2025-10-16T11:48:55Z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rder">
    <vt:lpwstr>1324600.00000000</vt:lpwstr>
  </property>
  <property fmtid="{D5CDD505-2E9C-101B-9397-08002B2CF9AE}" pid="3" name="ContentTypeId">
    <vt:lpwstr>0x0101009EC5EB908E5C50469D4A7B3C727BD43A</vt:lpwstr>
  </property>
  <property fmtid="{D5CDD505-2E9C-101B-9397-08002B2CF9AE}" pid="4" name="MediaServiceImageTags">
    <vt:lpwstr/>
  </property>
</Properties>
</file>